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2" r:id="rId4"/>
    <p:sldId id="281" r:id="rId5"/>
    <p:sldId id="283" r:id="rId6"/>
    <p:sldId id="297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299" r:id="rId15"/>
    <p:sldId id="292" r:id="rId16"/>
    <p:sldId id="298" r:id="rId17"/>
    <p:sldId id="293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36104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85728"/>
            <a:ext cx="78169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</a:t>
            </a:r>
          </a:p>
          <a:p>
            <a:pPr algn="ctr"/>
            <a:r>
              <a:rPr lang="ru-RU" sz="3600" dirty="0" smtClean="0"/>
              <a:t>Исследовательская работа:</a:t>
            </a:r>
          </a:p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  </a:t>
            </a:r>
            <a:r>
              <a:rPr lang="ru-RU" sz="5400" dirty="0" smtClean="0">
                <a:solidFill>
                  <a:srgbClr val="002060"/>
                </a:solidFill>
              </a:rPr>
              <a:t>«</a:t>
            </a:r>
            <a:r>
              <a:rPr lang="ru-RU" sz="5400" b="1" i="1" dirty="0" smtClean="0">
                <a:solidFill>
                  <a:srgbClr val="002060"/>
                </a:solidFill>
              </a:rPr>
              <a:t>Как погода влияет на рыбалку»</a:t>
            </a:r>
          </a:p>
          <a:p>
            <a:endParaRPr lang="ru-RU" sz="3200" i="1" dirty="0" smtClean="0"/>
          </a:p>
          <a:p>
            <a:r>
              <a:rPr lang="ru-RU" sz="3200" i="1" dirty="0" smtClean="0"/>
              <a:t>Подготовил: </a:t>
            </a:r>
            <a:r>
              <a:rPr lang="ru-RU" sz="3200" b="1" dirty="0" err="1" smtClean="0"/>
              <a:t>Кукарека</a:t>
            </a:r>
            <a:r>
              <a:rPr lang="ru-RU" sz="3200" b="1" dirty="0" smtClean="0"/>
              <a:t> Владимир, 6 лет</a:t>
            </a:r>
          </a:p>
          <a:p>
            <a:r>
              <a:rPr lang="ru-RU" sz="2400" i="1" dirty="0" smtClean="0"/>
              <a:t>МБДОУ детский сад №10 муниципального образования                          </a:t>
            </a:r>
          </a:p>
          <a:p>
            <a:r>
              <a:rPr lang="ru-RU" sz="2400" i="1" dirty="0" smtClean="0"/>
              <a:t>                                                  Каневской район</a:t>
            </a:r>
            <a:endParaRPr lang="ru-RU"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1.goodfon.ru/original/2560x1440/a/dd/stil-ryby-abstrakciya-lin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260648"/>
            <a:ext cx="64807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Погодные факторы, влияющие на рыбалку:</a:t>
            </a:r>
          </a:p>
          <a:p>
            <a:pPr algn="ctr"/>
            <a:endParaRPr lang="ru-RU" sz="36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3.2.Атмосферное давление</a:t>
            </a:r>
          </a:p>
          <a:p>
            <a:pPr algn="ctr"/>
            <a:endParaRPr lang="ru-RU" sz="10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ttps://avatars.mds.yandex.net/get-pdb/1863838/029e26c9-0dc3-4880-b0ba-ca2a24777ba6/s1200?webp=fal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2950"/>
            <a:ext cx="4392488" cy="3466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ekspertcentre.ru/_buran/seoModule/i/barometr_kupit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54" y="3158480"/>
            <a:ext cx="3263900" cy="326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259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1.goodfon.ru/original/2560x1440/a/dd/stil-ryby-abstrakciya-lin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260648"/>
            <a:ext cx="64807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Погодные факторы, влияющие на рыбалку:</a:t>
            </a:r>
          </a:p>
          <a:p>
            <a:pPr algn="ctr"/>
            <a:endParaRPr lang="ru-RU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3.Ветер</a:t>
            </a:r>
          </a:p>
          <a:p>
            <a:pPr algn="ctr"/>
            <a:endParaRPr lang="ru-RU" sz="1000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https://303505.selcdn.ru/Photos/Large/72157704485664780/462582721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089"/>
            <a:ext cx="4374881" cy="301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00675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0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1.goodfon.ru/original/2560x1440/a/dd/stil-ryby-abstrakciya-lin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260648"/>
            <a:ext cx="64807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Погодные факторы, влияющие на рыбалку:</a:t>
            </a:r>
          </a:p>
          <a:p>
            <a:pPr algn="ctr"/>
            <a:endParaRPr lang="ru-RU" sz="36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Дождь</a:t>
            </a:r>
          </a:p>
          <a:p>
            <a:pPr algn="ctr"/>
            <a:endParaRPr lang="ru-RU" sz="10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ttps://ds03.infourok.ru/uploads/ex/0923/0001a34a-651fb59d/img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22861"/>
            <a:ext cx="5328592" cy="3613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660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1.goodfon.ru/original/2560x1440/a/dd/stil-ryby-abstrakciya-lin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53499" y="-100699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справка:</a:t>
            </a:r>
          </a:p>
          <a:p>
            <a:pPr algn="ctr"/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02" y="1585941"/>
            <a:ext cx="3496978" cy="4662637"/>
          </a:xfrm>
          <a:prstGeom prst="rect">
            <a:avLst/>
          </a:prstGeom>
        </p:spPr>
      </p:pic>
      <p:pic>
        <p:nvPicPr>
          <p:cNvPr id="7" name="Рисунок 6" descr="https://ds04.infourok.ru/uploads/ex/08e0/00039ed7-e0d40a2a/img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1422"/>
            <a:ext cx="4536247" cy="292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1.wp.com/fishingday.org/wp-content/uploads/2017/04/13-1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946"/>
            <a:ext cx="3020910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2564904"/>
            <a:ext cx="4536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Кто такие рыбы? Рыбы живут в воде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Тело рыбы состоит из головы, туловища и </a:t>
            </a:r>
            <a:r>
              <a:rPr lang="ru-RU" sz="1600" dirty="0" smtClean="0"/>
              <a:t>хвоста. </a:t>
            </a:r>
            <a:r>
              <a:rPr lang="ru-RU" sz="1600" dirty="0"/>
              <a:t>Тело рыб покрыто чешуёй. Рыбы дышат при помощи жабр.</a:t>
            </a:r>
          </a:p>
        </p:txBody>
      </p:sp>
    </p:spTree>
    <p:extLst>
      <p:ext uri="{BB962C8B-B14F-4D97-AF65-F5344CB8AC3E}">
        <p14:creationId xmlns:p14="http://schemas.microsoft.com/office/powerpoint/2010/main" val="1686794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1.goodfon.ru/original/2560x1440/a/dd/stil-ryby-abstrakciya-lin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684584" y="-315416"/>
            <a:ext cx="10154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живет </a:t>
            </a:r>
            <a:r>
              <a:rPr lang="ru-RU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реке?</a:t>
            </a:r>
          </a:p>
          <a:p>
            <a:pPr algn="ctr"/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ds04.infourok.ru/uploads/ex/04fe/000905ad-cc9ab8f1/1/img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0603"/>
            <a:ext cx="6198505" cy="4215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880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1.goodfon.ru/original/2560x1440/a/dd/stil-ryby-abstrakciya-lin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16016" y="3284984"/>
            <a:ext cx="36724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рыболова</a:t>
            </a:r>
          </a:p>
          <a:p>
            <a:pPr algn="ctr"/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решил больше узнать о рыбах:</a:t>
            </a:r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ru-RU" sz="20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Читал с мамой энциклопедию</a:t>
            </a: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Слушал, что рассказывает  папа</a:t>
            </a: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Смотрел информацию в компьютере</a:t>
            </a:r>
          </a:p>
          <a:p>
            <a:pPr algn="ctr"/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20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  <a:p>
            <a:pPr algn="ctr"/>
            <a:endParaRPr lang="ru-RU" sz="20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1" y="548680"/>
            <a:ext cx="4546705" cy="606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4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1.goodfon.ru/original/2560x1440/a/dd/stil-ryby-abstrakciya-lin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260648"/>
            <a:ext cx="6480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взять с собой на рыбалку:</a:t>
            </a:r>
          </a:p>
          <a:p>
            <a:pPr algn="ctr"/>
            <a:endParaRPr lang="ru-RU" sz="1000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https://static3.depositphotos.com/1005091/220/v/950/depositphotos_2201311-stock-illustration-fishing-equipmen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72" y="1614865"/>
            <a:ext cx="5130452" cy="506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thumbs.dreamstime.com/b/%D0%BC%D0%BE%D0%BB%D0%BE%D0%B4%D0%BE%D0%B9-%D0%BC%D0%B0%D0%BB%D1%8C%D1%87%D0%B8%D0%BA-%D0%B1%D1%8B%D0%BB-%D0%B8%D0%B4%D1%8F-%D1%83%D0%B4%D0%B8%D1%82%D1%8C-11665626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71" y="3429000"/>
            <a:ext cx="2530129" cy="3250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1.goodfon.ru/original/2560x1440/a/dd/stil-ryby-abstrakciya-lin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4464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Выполняя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работу, я узнал много интересного.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Цель, которую я перед собой ставил, была достигнута: теперь я знаю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что,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собираясь на рыбалку необходимо узнать предстоящую погоду, от этого и будет зависеть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Ваш улов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! Я создал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книгу «Заметки рыбака»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красочно оформив и Вам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советую ее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почитать!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4319972" cy="575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0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2.infourok.ru/uploads/ex/007d/00057ebc-d955a663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1.goodfon.ru/original/2560x1440/a/dd/stil-ryby-abstrakciya-lin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7584" y="332656"/>
            <a:ext cx="7816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моей работы: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выяснить,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ли погода на клёв рыбы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влияние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погоды на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рыб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свою книгу «Заметки рыбака»</a:t>
            </a:r>
          </a:p>
          <a:p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речные рыбы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Каневского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6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1.goodfon.ru/original/2560x1440/a/dd/stil-ryby-abstrakciya-lin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9551" y="1268760"/>
            <a:ext cx="462563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ыбалка и Погода-эти понятия в настоящее время тесно взаимосвязаны. Определенные познания в этом вопросе во многом будут способствовать успешному лову рыбы.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78" y="836712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8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1.goodfon.ru/original/2560x1440/a/dd/stil-ryby-abstrakciya-lin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7584" y="332656"/>
            <a:ext cx="781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рыбак знает прогноз погоды, он гарантированно будет с уловом</a:t>
            </a:r>
          </a:p>
        </p:txBody>
      </p:sp>
      <p:pic>
        <p:nvPicPr>
          <p:cNvPr id="6" name="Рисунок 5" descr="https://img2.freepng.ru/20180429/yae/kisspng-fishing-angling-clip-art-5ae56cca610f91.513874661524985034397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1" y="2492896"/>
            <a:ext cx="4489271" cy="358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74" y="1532985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1.goodfon.ru/original/2560x1440/a/dd/stil-ryby-abstrakciya-lin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9552" y="0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люблю рыбалку! Мы с папой часто ездим на речку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Челбасс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 каждый раз у нас разный результат ловли: иногда это целое ведро рыбы, а иногда мы возвращаемся домой с пустыми руками. Почему?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i.pinimg.com/originals/fc/93/07/fc9307e23821476fa3f490a5dbf809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10097"/>
            <a:ext cx="5288223" cy="42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0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1.goodfon.ru/original/2560x1440/a/dd/stil-ryby-abstrakciya-lin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3528" y="422737"/>
            <a:ext cx="39987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я и задумался: от чего зависит наш успех? У меня появилось огромное желание исследовать тайный мир рыб.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68" y="422737"/>
            <a:ext cx="4509394" cy="601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6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1.goodfon.ru/original/2560x1440/a/dd/stil-ryby-abstrakciya-lin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7584" y="332656"/>
            <a:ext cx="7816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</a:t>
            </a:r>
            <a:r>
              <a:rPr lang="ru-RU" sz="4400" dirty="0">
                <a:solidFill>
                  <a:srgbClr val="0070C0"/>
                </a:solidFill>
              </a:rPr>
              <a:t> </a:t>
            </a:r>
            <a:r>
              <a:rPr lang="ru-RU" sz="4400" dirty="0" smtClean="0">
                <a:solidFill>
                  <a:srgbClr val="0070C0"/>
                </a:solidFill>
              </a:rPr>
              <a:t>часть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Наблюдение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наблюдений за аквариумными рыбками я пришел в выводу:  их поведение зависит от изменений погоды!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img2.freepng.ru/20180210/wwe/kisspng-angling-recreation-cartoon-child-illustration-kids-fishing-tank-top-vector-5a7ef02744a6c9.31841681151826845528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35" y="2940316"/>
            <a:ext cx="3960440" cy="330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40" y="2579424"/>
            <a:ext cx="3184195" cy="42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0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1.goodfon.ru/original/2560x1440/a/dd/stil-ryby-abstrakciya-lin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s04.infourok.ru/uploads/ex/0395/00159aec-2d3046a7/img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776864" cy="47026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07704" y="28230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Что такое погода?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7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1.goodfon.ru/original/2560x1440/a/dd/stil-ryby-abstrakciya-lin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260648"/>
            <a:ext cx="64807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Какие погодные факторы, влияют на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рыбалку:</a:t>
            </a:r>
            <a:endParaRPr lang="ru-RU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3.1.Температура</a:t>
            </a:r>
          </a:p>
          <a:p>
            <a:pPr algn="ctr"/>
            <a:endParaRPr lang="ru-RU" sz="1000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https://thermarket.ru/image/cache/data/thermometer/steklopribor/bytovye/ulichnye/tb-3-m1-isp-11-228x22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320" y="1709677"/>
            <a:ext cx="4104456" cy="481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get-zen_doc/1634555/pub_5e587c0d4113cf587fca4620_5e587fa28737c427a58b1450/scale_12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07522"/>
            <a:ext cx="4464496" cy="3222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068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385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777</cp:lastModifiedBy>
  <cp:revision>170</cp:revision>
  <dcterms:created xsi:type="dcterms:W3CDTF">2019-10-24T14:21:22Z</dcterms:created>
  <dcterms:modified xsi:type="dcterms:W3CDTF">2020-11-12T07:36:25Z</dcterms:modified>
</cp:coreProperties>
</file>