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3"/>
  </p:notesMasterIdLst>
  <p:sldIdLst>
    <p:sldId id="342" r:id="rId3"/>
    <p:sldId id="356" r:id="rId4"/>
    <p:sldId id="345" r:id="rId5"/>
    <p:sldId id="346" r:id="rId6"/>
    <p:sldId id="343" r:id="rId7"/>
    <p:sldId id="344" r:id="rId8"/>
    <p:sldId id="350" r:id="rId9"/>
    <p:sldId id="357" r:id="rId10"/>
    <p:sldId id="349" r:id="rId11"/>
    <p:sldId id="347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9F7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6327" autoAdjust="0"/>
  </p:normalViewPr>
  <p:slideViewPr>
    <p:cSldViewPr snapToGrid="0">
      <p:cViewPr varScale="1">
        <p:scale>
          <a:sx n="65" d="100"/>
          <a:sy n="65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1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1FC4-98A7-8E2E-3E16-9AB3184C2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41797-4D22-7460-0AA3-0D9A67F46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6F472-E9A4-1D27-0D21-587CA7687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4B3F9-A865-6338-ECF1-74212F35D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">
            <a:extLst>
              <a:ext uri="{FF2B5EF4-FFF2-40B4-BE49-F238E27FC236}">
                <a16:creationId xmlns:a16="http://schemas.microsoft.com/office/drawing/2014/main" id="{EF7480D2-BE79-7A43-A9D2-2907AA04B2AB}"/>
              </a:ext>
            </a:extLst>
          </p:cNvPr>
          <p:cNvSpPr/>
          <p:nvPr userDrawn="1"/>
        </p:nvSpPr>
        <p:spPr>
          <a:xfrm>
            <a:off x="2472454" y="6528605"/>
            <a:ext cx="419762" cy="329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19621" extrusionOk="0">
                <a:moveTo>
                  <a:pt x="21083" y="5271"/>
                </a:moveTo>
                <a:cubicBezTo>
                  <a:pt x="21600" y="4290"/>
                  <a:pt x="21406" y="1571"/>
                  <a:pt x="20695" y="815"/>
                </a:cubicBezTo>
                <a:cubicBezTo>
                  <a:pt x="18108" y="-1979"/>
                  <a:pt x="11835" y="3157"/>
                  <a:pt x="9830" y="4969"/>
                </a:cubicBezTo>
                <a:cubicBezTo>
                  <a:pt x="5497" y="8897"/>
                  <a:pt x="2652" y="14183"/>
                  <a:pt x="0" y="19621"/>
                </a:cubicBezTo>
                <a:lnTo>
                  <a:pt x="6855" y="19621"/>
                </a:lnTo>
                <a:cubicBezTo>
                  <a:pt x="12546" y="16373"/>
                  <a:pt x="17526" y="11918"/>
                  <a:pt x="21083" y="527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0" name="Line">
            <a:extLst>
              <a:ext uri="{FF2B5EF4-FFF2-40B4-BE49-F238E27FC236}">
                <a16:creationId xmlns:a16="http://schemas.microsoft.com/office/drawing/2014/main" id="{25A169EA-0B61-C84D-B37E-6FD85A431A30}"/>
              </a:ext>
            </a:extLst>
          </p:cNvPr>
          <p:cNvSpPr/>
          <p:nvPr userDrawn="1"/>
        </p:nvSpPr>
        <p:spPr>
          <a:xfrm>
            <a:off x="2565401" y="4974446"/>
            <a:ext cx="12700" cy="12700"/>
          </a:xfrm>
          <a:prstGeom prst="line">
            <a:avLst/>
          </a:prstGeom>
          <a:solidFill>
            <a:srgbClr val="FEDC9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D828B-BB9B-49B3-8C45-8DF694F032FB}"/>
              </a:ext>
            </a:extLst>
          </p:cNvPr>
          <p:cNvGrpSpPr/>
          <p:nvPr userDrawn="1"/>
        </p:nvGrpSpPr>
        <p:grpSpPr>
          <a:xfrm>
            <a:off x="0" y="0"/>
            <a:ext cx="12195098" cy="6858000"/>
            <a:chOff x="0" y="0"/>
            <a:chExt cx="12195098" cy="6858000"/>
          </a:xfrm>
        </p:grpSpPr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D9B25697-FF5D-F749-9BD8-767A1D6B7FE3}"/>
                </a:ext>
              </a:extLst>
            </p:cNvPr>
            <p:cNvSpPr/>
            <p:nvPr userDrawn="1"/>
          </p:nvSpPr>
          <p:spPr>
            <a:xfrm>
              <a:off x="736601" y="0"/>
              <a:ext cx="2885032" cy="177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43" extrusionOk="0">
                  <a:moveTo>
                    <a:pt x="1478" y="0"/>
                  </a:moveTo>
                  <a:cubicBezTo>
                    <a:pt x="965" y="1662"/>
                    <a:pt x="576" y="3415"/>
                    <a:pt x="329" y="5277"/>
                  </a:cubicBezTo>
                  <a:cubicBezTo>
                    <a:pt x="101" y="7031"/>
                    <a:pt x="-32" y="8800"/>
                    <a:pt x="6" y="10585"/>
                  </a:cubicBezTo>
                  <a:cubicBezTo>
                    <a:pt x="63" y="12877"/>
                    <a:pt x="234" y="15169"/>
                    <a:pt x="728" y="17354"/>
                  </a:cubicBezTo>
                  <a:cubicBezTo>
                    <a:pt x="946" y="18308"/>
                    <a:pt x="1164" y="19262"/>
                    <a:pt x="1563" y="20046"/>
                  </a:cubicBezTo>
                  <a:cubicBezTo>
                    <a:pt x="2047" y="21000"/>
                    <a:pt x="2645" y="21600"/>
                    <a:pt x="3452" y="21538"/>
                  </a:cubicBezTo>
                  <a:cubicBezTo>
                    <a:pt x="4449" y="21462"/>
                    <a:pt x="5161" y="20600"/>
                    <a:pt x="5788" y="19446"/>
                  </a:cubicBezTo>
                  <a:cubicBezTo>
                    <a:pt x="6386" y="18338"/>
                    <a:pt x="6766" y="17000"/>
                    <a:pt x="7193" y="15723"/>
                  </a:cubicBezTo>
                  <a:cubicBezTo>
                    <a:pt x="8447" y="11938"/>
                    <a:pt x="10345" y="9338"/>
                    <a:pt x="12776" y="7723"/>
                  </a:cubicBezTo>
                  <a:cubicBezTo>
                    <a:pt x="13915" y="6969"/>
                    <a:pt x="15140" y="6585"/>
                    <a:pt x="16318" y="6000"/>
                  </a:cubicBezTo>
                  <a:cubicBezTo>
                    <a:pt x="17229" y="5538"/>
                    <a:pt x="18121" y="5015"/>
                    <a:pt x="18938" y="4185"/>
                  </a:cubicBezTo>
                  <a:cubicBezTo>
                    <a:pt x="20011" y="3108"/>
                    <a:pt x="20837" y="1631"/>
                    <a:pt x="21568" y="0"/>
                  </a:cubicBezTo>
                  <a:lnTo>
                    <a:pt x="1478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650A83B-3D78-724E-9C70-DCB6BF396D32}"/>
                </a:ext>
              </a:extLst>
            </p:cNvPr>
            <p:cNvSpPr/>
            <p:nvPr userDrawn="1"/>
          </p:nvSpPr>
          <p:spPr>
            <a:xfrm>
              <a:off x="7429500" y="3611355"/>
              <a:ext cx="4765598" cy="324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00" extrusionOk="0">
                  <a:moveTo>
                    <a:pt x="21414" y="12277"/>
                  </a:moveTo>
                  <a:cubicBezTo>
                    <a:pt x="20849" y="11550"/>
                    <a:pt x="20261" y="10849"/>
                    <a:pt x="19765" y="10065"/>
                  </a:cubicBezTo>
                  <a:cubicBezTo>
                    <a:pt x="19394" y="9479"/>
                    <a:pt x="18926" y="9025"/>
                    <a:pt x="18606" y="8389"/>
                  </a:cubicBezTo>
                  <a:cubicBezTo>
                    <a:pt x="18304" y="7795"/>
                    <a:pt x="17882" y="7407"/>
                    <a:pt x="17579" y="6780"/>
                  </a:cubicBezTo>
                  <a:cubicBezTo>
                    <a:pt x="17277" y="6153"/>
                    <a:pt x="16837" y="5575"/>
                    <a:pt x="16461" y="4964"/>
                  </a:cubicBezTo>
                  <a:cubicBezTo>
                    <a:pt x="15593" y="3561"/>
                    <a:pt x="14788" y="2092"/>
                    <a:pt x="13698" y="994"/>
                  </a:cubicBezTo>
                  <a:cubicBezTo>
                    <a:pt x="12734" y="20"/>
                    <a:pt x="11051" y="-500"/>
                    <a:pt x="9943" y="680"/>
                  </a:cubicBezTo>
                  <a:cubicBezTo>
                    <a:pt x="8962" y="1729"/>
                    <a:pt x="7958" y="2727"/>
                    <a:pt x="6959" y="3751"/>
                  </a:cubicBezTo>
                  <a:cubicBezTo>
                    <a:pt x="6091" y="4494"/>
                    <a:pt x="5253" y="5319"/>
                    <a:pt x="4362" y="6020"/>
                  </a:cubicBezTo>
                  <a:cubicBezTo>
                    <a:pt x="3837" y="6433"/>
                    <a:pt x="3346" y="7077"/>
                    <a:pt x="2879" y="7704"/>
                  </a:cubicBezTo>
                  <a:cubicBezTo>
                    <a:pt x="1817" y="9149"/>
                    <a:pt x="1189" y="10973"/>
                    <a:pt x="624" y="12822"/>
                  </a:cubicBezTo>
                  <a:cubicBezTo>
                    <a:pt x="71" y="14646"/>
                    <a:pt x="-186" y="16610"/>
                    <a:pt x="151" y="18599"/>
                  </a:cubicBezTo>
                  <a:cubicBezTo>
                    <a:pt x="305" y="19524"/>
                    <a:pt x="602" y="20357"/>
                    <a:pt x="1007" y="21100"/>
                  </a:cubicBezTo>
                  <a:lnTo>
                    <a:pt x="21414" y="21100"/>
                  </a:lnTo>
                  <a:lnTo>
                    <a:pt x="21414" y="1227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924ED63-A197-4AE0-93B9-71A89064CB83}"/>
                </a:ext>
              </a:extLst>
            </p:cNvPr>
            <p:cNvGrpSpPr/>
            <p:nvPr userDrawn="1"/>
          </p:nvGrpSpPr>
          <p:grpSpPr>
            <a:xfrm>
              <a:off x="8661400" y="0"/>
              <a:ext cx="3322349" cy="2469268"/>
              <a:chOff x="8661400" y="-16654"/>
              <a:chExt cx="3322349" cy="2469268"/>
            </a:xfrm>
          </p:grpSpPr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C5DB9629-FE24-F74A-A583-72580286AE5C}"/>
                  </a:ext>
                </a:extLst>
              </p:cNvPr>
              <p:cNvSpPr/>
              <p:nvPr userDrawn="1"/>
            </p:nvSpPr>
            <p:spPr>
              <a:xfrm>
                <a:off x="9144001" y="694546"/>
                <a:ext cx="12700" cy="12700"/>
              </a:xfrm>
              <a:prstGeom prst="line">
                <a:avLst/>
              </a:prstGeom>
              <a:solidFill>
                <a:srgbClr val="AEDEE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A40CE795-E7AE-824D-8D31-1491D776B043}"/>
                  </a:ext>
                </a:extLst>
              </p:cNvPr>
              <p:cNvSpPr/>
              <p:nvPr userDrawn="1"/>
            </p:nvSpPr>
            <p:spPr>
              <a:xfrm>
                <a:off x="8674101" y="986645"/>
                <a:ext cx="170211" cy="171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445" extrusionOk="0">
                    <a:moveTo>
                      <a:pt x="21440" y="11280"/>
                    </a:moveTo>
                    <a:cubicBezTo>
                      <a:pt x="21600" y="5245"/>
                      <a:pt x="16800" y="163"/>
                      <a:pt x="11040" y="4"/>
                    </a:cubicBezTo>
                    <a:cubicBezTo>
                      <a:pt x="5280" y="-155"/>
                      <a:pt x="160" y="4769"/>
                      <a:pt x="0" y="10645"/>
                    </a:cubicBezTo>
                    <a:cubicBezTo>
                      <a:pt x="0" y="16680"/>
                      <a:pt x="4640" y="21445"/>
                      <a:pt x="10560" y="21445"/>
                    </a:cubicBezTo>
                    <a:cubicBezTo>
                      <a:pt x="16640" y="21286"/>
                      <a:pt x="21440" y="16998"/>
                      <a:pt x="21440" y="112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47D0AF2-F5FE-FC4D-AC1D-CB3F29CF7786}"/>
                  </a:ext>
                </a:extLst>
              </p:cNvPr>
              <p:cNvSpPr/>
              <p:nvPr userDrawn="1"/>
            </p:nvSpPr>
            <p:spPr>
              <a:xfrm>
                <a:off x="8890001" y="1558146"/>
                <a:ext cx="171282" cy="171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7" h="20361" extrusionOk="0">
                    <a:moveTo>
                      <a:pt x="8465" y="20284"/>
                    </a:moveTo>
                    <a:cubicBezTo>
                      <a:pt x="12393" y="20737"/>
                      <a:pt x="15619" y="19227"/>
                      <a:pt x="17442" y="14846"/>
                    </a:cubicBezTo>
                    <a:cubicBezTo>
                      <a:pt x="20107" y="10164"/>
                      <a:pt x="18985" y="5934"/>
                      <a:pt x="15478" y="2611"/>
                    </a:cubicBezTo>
                    <a:cubicBezTo>
                      <a:pt x="11972" y="-712"/>
                      <a:pt x="7904" y="-863"/>
                      <a:pt x="4258" y="2158"/>
                    </a:cubicBezTo>
                    <a:cubicBezTo>
                      <a:pt x="751" y="4877"/>
                      <a:pt x="-1493" y="8502"/>
                      <a:pt x="1172" y="13487"/>
                    </a:cubicBezTo>
                    <a:cubicBezTo>
                      <a:pt x="1873" y="17716"/>
                      <a:pt x="4678" y="19831"/>
                      <a:pt x="8465" y="202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874C3D3A-134E-2940-B337-440795B393B8}"/>
                  </a:ext>
                </a:extLst>
              </p:cNvPr>
              <p:cNvSpPr/>
              <p:nvPr userDrawn="1"/>
            </p:nvSpPr>
            <p:spPr>
              <a:xfrm>
                <a:off x="8966200" y="580245"/>
                <a:ext cx="171863" cy="17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9" h="20328" extrusionOk="0">
                    <a:moveTo>
                      <a:pt x="18282" y="15757"/>
                    </a:moveTo>
                    <a:cubicBezTo>
                      <a:pt x="18882" y="15157"/>
                      <a:pt x="18732" y="13507"/>
                      <a:pt x="20232" y="13957"/>
                    </a:cubicBezTo>
                    <a:cubicBezTo>
                      <a:pt x="20232" y="12607"/>
                      <a:pt x="20382" y="11257"/>
                      <a:pt x="20232" y="9907"/>
                    </a:cubicBezTo>
                    <a:cubicBezTo>
                      <a:pt x="19932" y="4807"/>
                      <a:pt x="15732" y="157"/>
                      <a:pt x="10932" y="7"/>
                    </a:cubicBezTo>
                    <a:cubicBezTo>
                      <a:pt x="6132" y="-143"/>
                      <a:pt x="2382" y="2257"/>
                      <a:pt x="582" y="6757"/>
                    </a:cubicBezTo>
                    <a:cubicBezTo>
                      <a:pt x="-1218" y="11407"/>
                      <a:pt x="1332" y="17107"/>
                      <a:pt x="5832" y="19357"/>
                    </a:cubicBezTo>
                    <a:cubicBezTo>
                      <a:pt x="10182" y="21457"/>
                      <a:pt x="14832" y="20107"/>
                      <a:pt x="18282" y="157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6BEB9608-92FE-654D-95E3-CBD4B4D3E216}"/>
                  </a:ext>
                </a:extLst>
              </p:cNvPr>
              <p:cNvSpPr/>
              <p:nvPr userDrawn="1"/>
            </p:nvSpPr>
            <p:spPr>
              <a:xfrm>
                <a:off x="9144001" y="694546"/>
                <a:ext cx="12700" cy="12700"/>
              </a:xfrm>
              <a:prstGeom prst="line">
                <a:avLst/>
              </a:prstGeom>
              <a:solidFill>
                <a:srgbClr val="AEDEE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F498607E-577C-F945-A3C3-710B31132DF5}"/>
                  </a:ext>
                </a:extLst>
              </p:cNvPr>
              <p:cNvSpPr/>
              <p:nvPr userDrawn="1"/>
            </p:nvSpPr>
            <p:spPr>
              <a:xfrm>
                <a:off x="8775700" y="148446"/>
                <a:ext cx="168429" cy="17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1" h="17187" extrusionOk="0">
                    <a:moveTo>
                      <a:pt x="5256" y="498"/>
                    </a:moveTo>
                    <a:cubicBezTo>
                      <a:pt x="1354" y="3310"/>
                      <a:pt x="-1294" y="6505"/>
                      <a:pt x="657" y="11362"/>
                    </a:cubicBezTo>
                    <a:cubicBezTo>
                      <a:pt x="3305" y="17752"/>
                      <a:pt x="12641" y="19925"/>
                      <a:pt x="17937" y="12512"/>
                    </a:cubicBezTo>
                    <a:cubicBezTo>
                      <a:pt x="20306" y="3437"/>
                      <a:pt x="14732" y="-1675"/>
                      <a:pt x="5256" y="4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B1083598-6E30-0D45-BE46-FB1F02D94C19}"/>
                  </a:ext>
                </a:extLst>
              </p:cNvPr>
              <p:cNvSpPr/>
              <p:nvPr userDrawn="1"/>
            </p:nvSpPr>
            <p:spPr>
              <a:xfrm>
                <a:off x="10998201" y="1494645"/>
                <a:ext cx="169793" cy="168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2" h="19347" extrusionOk="0">
                    <a:moveTo>
                      <a:pt x="4387" y="1108"/>
                    </a:moveTo>
                    <a:cubicBezTo>
                      <a:pt x="-221" y="6216"/>
                      <a:pt x="-1229" y="10741"/>
                      <a:pt x="1507" y="14827"/>
                    </a:cubicBezTo>
                    <a:cubicBezTo>
                      <a:pt x="4675" y="19643"/>
                      <a:pt x="8707" y="20519"/>
                      <a:pt x="15475" y="17892"/>
                    </a:cubicBezTo>
                    <a:cubicBezTo>
                      <a:pt x="19507" y="12930"/>
                      <a:pt x="20371" y="8405"/>
                      <a:pt x="17779" y="4465"/>
                    </a:cubicBezTo>
                    <a:cubicBezTo>
                      <a:pt x="14899" y="-59"/>
                      <a:pt x="10723" y="-1081"/>
                      <a:pt x="4387" y="1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790DD3F9-A3D6-D241-9E99-8F9350AEB5FA}"/>
                  </a:ext>
                </a:extLst>
              </p:cNvPr>
              <p:cNvSpPr/>
              <p:nvPr userDrawn="1"/>
            </p:nvSpPr>
            <p:spPr>
              <a:xfrm>
                <a:off x="9093201" y="313545"/>
                <a:ext cx="171959" cy="17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2" h="19431" extrusionOk="0">
                    <a:moveTo>
                      <a:pt x="4659" y="17891"/>
                    </a:moveTo>
                    <a:cubicBezTo>
                      <a:pt x="9393" y="20771"/>
                      <a:pt x="13832" y="19331"/>
                      <a:pt x="17826" y="15875"/>
                    </a:cubicBezTo>
                    <a:cubicBezTo>
                      <a:pt x="19306" y="13283"/>
                      <a:pt x="20785" y="10691"/>
                      <a:pt x="19601" y="7523"/>
                    </a:cubicBezTo>
                    <a:cubicBezTo>
                      <a:pt x="18418" y="4067"/>
                      <a:pt x="16347" y="1331"/>
                      <a:pt x="12500" y="323"/>
                    </a:cubicBezTo>
                    <a:cubicBezTo>
                      <a:pt x="7470" y="-829"/>
                      <a:pt x="3771" y="1187"/>
                      <a:pt x="812" y="4931"/>
                    </a:cubicBezTo>
                    <a:cubicBezTo>
                      <a:pt x="-815" y="10115"/>
                      <a:pt x="-223" y="14867"/>
                      <a:pt x="4659" y="178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490DDA8E-2700-534A-813C-F4EC95522E0D}"/>
                  </a:ext>
                </a:extLst>
              </p:cNvPr>
              <p:cNvSpPr/>
              <p:nvPr userDrawn="1"/>
            </p:nvSpPr>
            <p:spPr>
              <a:xfrm>
                <a:off x="8750301" y="1278746"/>
                <a:ext cx="169065" cy="171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3" h="21445" extrusionOk="0">
                    <a:moveTo>
                      <a:pt x="10498" y="21445"/>
                    </a:moveTo>
                    <a:cubicBezTo>
                      <a:pt x="16216" y="21445"/>
                      <a:pt x="20980" y="16839"/>
                      <a:pt x="21139" y="11280"/>
                    </a:cubicBezTo>
                    <a:cubicBezTo>
                      <a:pt x="21298" y="5245"/>
                      <a:pt x="16533" y="163"/>
                      <a:pt x="10816" y="4"/>
                    </a:cubicBezTo>
                    <a:cubicBezTo>
                      <a:pt x="5257" y="-155"/>
                      <a:pt x="174" y="4610"/>
                      <a:pt x="16" y="10010"/>
                    </a:cubicBezTo>
                    <a:cubicBezTo>
                      <a:pt x="-302" y="16363"/>
                      <a:pt x="4304" y="21445"/>
                      <a:pt x="10498" y="2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8ADEC47E-5724-DA4F-A459-6BB59022611A}"/>
                  </a:ext>
                </a:extLst>
              </p:cNvPr>
              <p:cNvSpPr/>
              <p:nvPr userDrawn="1"/>
            </p:nvSpPr>
            <p:spPr>
              <a:xfrm>
                <a:off x="8699501" y="402445"/>
                <a:ext cx="168972" cy="171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8" h="21445" extrusionOk="0">
                    <a:moveTo>
                      <a:pt x="4" y="9851"/>
                    </a:moveTo>
                    <a:cubicBezTo>
                      <a:pt x="-156" y="16045"/>
                      <a:pt x="4644" y="21445"/>
                      <a:pt x="10724" y="21445"/>
                    </a:cubicBezTo>
                    <a:cubicBezTo>
                      <a:pt x="16324" y="21445"/>
                      <a:pt x="21284" y="16680"/>
                      <a:pt x="21284" y="11121"/>
                    </a:cubicBezTo>
                    <a:cubicBezTo>
                      <a:pt x="21444" y="5086"/>
                      <a:pt x="16644" y="163"/>
                      <a:pt x="10884" y="4"/>
                    </a:cubicBezTo>
                    <a:cubicBezTo>
                      <a:pt x="5124" y="-155"/>
                      <a:pt x="164" y="4292"/>
                      <a:pt x="4" y="98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0FAC57C3-4F9A-C14F-AAF3-ACC97B378DE2}"/>
                  </a:ext>
                </a:extLst>
              </p:cNvPr>
              <p:cNvSpPr/>
              <p:nvPr userDrawn="1"/>
            </p:nvSpPr>
            <p:spPr>
              <a:xfrm>
                <a:off x="8864601" y="935846"/>
                <a:ext cx="170181" cy="170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0" y="10240"/>
                    </a:moveTo>
                    <a:cubicBezTo>
                      <a:pt x="0" y="16640"/>
                      <a:pt x="4352" y="21280"/>
                      <a:pt x="10478" y="21440"/>
                    </a:cubicBezTo>
                    <a:cubicBezTo>
                      <a:pt x="16603" y="21600"/>
                      <a:pt x="21600" y="16800"/>
                      <a:pt x="21600" y="10880"/>
                    </a:cubicBezTo>
                    <a:cubicBezTo>
                      <a:pt x="21600" y="4960"/>
                      <a:pt x="16603" y="0"/>
                      <a:pt x="10639" y="0"/>
                    </a:cubicBezTo>
                    <a:cubicBezTo>
                      <a:pt x="4675" y="160"/>
                      <a:pt x="161" y="4480"/>
                      <a:pt x="0" y="10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D4DA78CF-2A65-C24C-A46B-842CF8610BC0}"/>
                  </a:ext>
                </a:extLst>
              </p:cNvPr>
              <p:cNvSpPr/>
              <p:nvPr userDrawn="1"/>
            </p:nvSpPr>
            <p:spPr>
              <a:xfrm>
                <a:off x="9893300" y="161146"/>
                <a:ext cx="170213" cy="17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444" extrusionOk="0">
                    <a:moveTo>
                      <a:pt x="11200" y="4"/>
                    </a:moveTo>
                    <a:cubicBezTo>
                      <a:pt x="5120" y="-156"/>
                      <a:pt x="0" y="4484"/>
                      <a:pt x="0" y="10404"/>
                    </a:cubicBezTo>
                    <a:cubicBezTo>
                      <a:pt x="0" y="16644"/>
                      <a:pt x="4480" y="21284"/>
                      <a:pt x="10560" y="21444"/>
                    </a:cubicBezTo>
                    <a:cubicBezTo>
                      <a:pt x="16320" y="21444"/>
                      <a:pt x="21280" y="16964"/>
                      <a:pt x="21440" y="11364"/>
                    </a:cubicBezTo>
                    <a:cubicBezTo>
                      <a:pt x="21600" y="5284"/>
                      <a:pt x="16960" y="164"/>
                      <a:pt x="1120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12496B99-04BC-9D47-94DF-10F8CCED4EEC}"/>
                  </a:ext>
                </a:extLst>
              </p:cNvPr>
              <p:cNvSpPr/>
              <p:nvPr userDrawn="1"/>
            </p:nvSpPr>
            <p:spPr>
              <a:xfrm>
                <a:off x="9880600" y="1723245"/>
                <a:ext cx="172871" cy="174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2" h="20882" extrusionOk="0">
                    <a:moveTo>
                      <a:pt x="10893" y="29"/>
                    </a:moveTo>
                    <a:cubicBezTo>
                      <a:pt x="5920" y="-427"/>
                      <a:pt x="326" y="4441"/>
                      <a:pt x="15" y="9460"/>
                    </a:cubicBezTo>
                    <a:cubicBezTo>
                      <a:pt x="-296" y="15241"/>
                      <a:pt x="4366" y="20565"/>
                      <a:pt x="10271" y="20869"/>
                    </a:cubicBezTo>
                    <a:cubicBezTo>
                      <a:pt x="15244" y="21173"/>
                      <a:pt x="20838" y="16153"/>
                      <a:pt x="21149" y="11134"/>
                    </a:cubicBezTo>
                    <a:cubicBezTo>
                      <a:pt x="21304" y="5810"/>
                      <a:pt x="16487" y="486"/>
                      <a:pt x="10893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18E914D6-B272-FF49-ADDE-7FC40B853323}"/>
                  </a:ext>
                </a:extLst>
              </p:cNvPr>
              <p:cNvSpPr/>
              <p:nvPr userDrawn="1"/>
            </p:nvSpPr>
            <p:spPr>
              <a:xfrm>
                <a:off x="9829800" y="694546"/>
                <a:ext cx="170211" cy="170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444" extrusionOk="0">
                    <a:moveTo>
                      <a:pt x="4" y="10720"/>
                    </a:moveTo>
                    <a:cubicBezTo>
                      <a:pt x="164" y="16640"/>
                      <a:pt x="5124" y="21600"/>
                      <a:pt x="10884" y="21440"/>
                    </a:cubicBezTo>
                    <a:cubicBezTo>
                      <a:pt x="16644" y="21440"/>
                      <a:pt x="21444" y="16640"/>
                      <a:pt x="21444" y="11040"/>
                    </a:cubicBezTo>
                    <a:cubicBezTo>
                      <a:pt x="21444" y="4800"/>
                      <a:pt x="16964" y="0"/>
                      <a:pt x="10884" y="0"/>
                    </a:cubicBezTo>
                    <a:cubicBezTo>
                      <a:pt x="4804" y="160"/>
                      <a:pt x="-156" y="4960"/>
                      <a:pt x="4" y="10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4172B856-657A-BC43-9ADC-DFC6019F3243}"/>
                  </a:ext>
                </a:extLst>
              </p:cNvPr>
              <p:cNvSpPr/>
              <p:nvPr userDrawn="1"/>
            </p:nvSpPr>
            <p:spPr>
              <a:xfrm>
                <a:off x="9690100" y="999346"/>
                <a:ext cx="172779" cy="174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296" extrusionOk="0">
                    <a:moveTo>
                      <a:pt x="11116" y="3"/>
                    </a:moveTo>
                    <a:cubicBezTo>
                      <a:pt x="5638" y="-152"/>
                      <a:pt x="160" y="4976"/>
                      <a:pt x="3" y="10260"/>
                    </a:cubicBezTo>
                    <a:cubicBezTo>
                      <a:pt x="-153" y="15698"/>
                      <a:pt x="4856" y="21137"/>
                      <a:pt x="10334" y="21293"/>
                    </a:cubicBezTo>
                    <a:cubicBezTo>
                      <a:pt x="15656" y="21448"/>
                      <a:pt x="21290" y="16320"/>
                      <a:pt x="21290" y="11036"/>
                    </a:cubicBezTo>
                    <a:cubicBezTo>
                      <a:pt x="21447" y="5598"/>
                      <a:pt x="16282" y="159"/>
                      <a:pt x="11116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D9AE569D-CF30-5649-91A9-DA1A87F43707}"/>
                  </a:ext>
                </a:extLst>
              </p:cNvPr>
              <p:cNvSpPr/>
              <p:nvPr userDrawn="1"/>
            </p:nvSpPr>
            <p:spPr>
              <a:xfrm>
                <a:off x="9969501" y="1227946"/>
                <a:ext cx="171607" cy="169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0" h="21001" extrusionOk="0">
                    <a:moveTo>
                      <a:pt x="21146" y="11053"/>
                    </a:moveTo>
                    <a:cubicBezTo>
                      <a:pt x="21302" y="5377"/>
                      <a:pt x="16919" y="489"/>
                      <a:pt x="11441" y="16"/>
                    </a:cubicBezTo>
                    <a:cubicBezTo>
                      <a:pt x="5493" y="-299"/>
                      <a:pt x="328" y="4116"/>
                      <a:pt x="15" y="9792"/>
                    </a:cubicBezTo>
                    <a:cubicBezTo>
                      <a:pt x="-298" y="15783"/>
                      <a:pt x="4241" y="20828"/>
                      <a:pt x="10033" y="20986"/>
                    </a:cubicBezTo>
                    <a:cubicBezTo>
                      <a:pt x="15980" y="21301"/>
                      <a:pt x="20989" y="16729"/>
                      <a:pt x="21146" y="11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1069ED7C-00D7-CE4F-9FB3-A02BE3A5021D}"/>
                  </a:ext>
                </a:extLst>
              </p:cNvPr>
              <p:cNvSpPr/>
              <p:nvPr userDrawn="1"/>
            </p:nvSpPr>
            <p:spPr>
              <a:xfrm>
                <a:off x="9080501" y="1824845"/>
                <a:ext cx="164964" cy="166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46" h="20917" extrusionOk="0">
                    <a:moveTo>
                      <a:pt x="10873" y="20914"/>
                    </a:moveTo>
                    <a:cubicBezTo>
                      <a:pt x="13318" y="20274"/>
                      <a:pt x="15084" y="18834"/>
                      <a:pt x="16171" y="16114"/>
                    </a:cubicBezTo>
                    <a:cubicBezTo>
                      <a:pt x="19703" y="8114"/>
                      <a:pt x="16714" y="1234"/>
                      <a:pt x="9107" y="114"/>
                    </a:cubicBezTo>
                    <a:cubicBezTo>
                      <a:pt x="5167" y="-526"/>
                      <a:pt x="2450" y="1554"/>
                      <a:pt x="820" y="5874"/>
                    </a:cubicBezTo>
                    <a:cubicBezTo>
                      <a:pt x="-1897" y="14994"/>
                      <a:pt x="2314" y="21074"/>
                      <a:pt x="10873" y="209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41224BB2-6DE2-C543-BFE8-ACE3F4F45CE9}"/>
                  </a:ext>
                </a:extLst>
              </p:cNvPr>
              <p:cNvSpPr/>
              <p:nvPr userDrawn="1"/>
            </p:nvSpPr>
            <p:spPr>
              <a:xfrm>
                <a:off x="9067800" y="1367645"/>
                <a:ext cx="172748" cy="172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600" extrusionOk="0">
                    <a:moveTo>
                      <a:pt x="10564" y="21600"/>
                    </a:moveTo>
                    <a:cubicBezTo>
                      <a:pt x="16082" y="21600"/>
                      <a:pt x="21600" y="16200"/>
                      <a:pt x="21442" y="10959"/>
                    </a:cubicBezTo>
                    <a:cubicBezTo>
                      <a:pt x="21285" y="5400"/>
                      <a:pt x="16082" y="0"/>
                      <a:pt x="10879" y="0"/>
                    </a:cubicBezTo>
                    <a:cubicBezTo>
                      <a:pt x="5361" y="0"/>
                      <a:pt x="0" y="5241"/>
                      <a:pt x="0" y="10641"/>
                    </a:cubicBezTo>
                    <a:cubicBezTo>
                      <a:pt x="0" y="16518"/>
                      <a:pt x="4888" y="21600"/>
                      <a:pt x="10564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D128E46-A0EB-5C45-A32F-2F9DC3F81A4D}"/>
                  </a:ext>
                </a:extLst>
              </p:cNvPr>
              <p:cNvSpPr/>
              <p:nvPr userDrawn="1"/>
            </p:nvSpPr>
            <p:spPr>
              <a:xfrm>
                <a:off x="9144001" y="1012046"/>
                <a:ext cx="169059" cy="1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2" h="21600" extrusionOk="0">
                    <a:moveTo>
                      <a:pt x="10656" y="0"/>
                    </a:moveTo>
                    <a:cubicBezTo>
                      <a:pt x="4621" y="0"/>
                      <a:pt x="-303" y="5035"/>
                      <a:pt x="15" y="10881"/>
                    </a:cubicBezTo>
                    <a:cubicBezTo>
                      <a:pt x="173" y="17215"/>
                      <a:pt x="4779" y="21600"/>
                      <a:pt x="10815" y="21600"/>
                    </a:cubicBezTo>
                    <a:cubicBezTo>
                      <a:pt x="16691" y="21600"/>
                      <a:pt x="21138" y="17053"/>
                      <a:pt x="21138" y="11206"/>
                    </a:cubicBezTo>
                    <a:cubicBezTo>
                      <a:pt x="21297" y="4872"/>
                      <a:pt x="16691" y="0"/>
                      <a:pt x="10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5E43E7C1-8026-2D43-BABF-018F90534BEE}"/>
                  </a:ext>
                </a:extLst>
              </p:cNvPr>
              <p:cNvSpPr/>
              <p:nvPr userDrawn="1"/>
            </p:nvSpPr>
            <p:spPr>
              <a:xfrm>
                <a:off x="9144000" y="669146"/>
                <a:ext cx="172569" cy="172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2" h="20289" extrusionOk="0">
                    <a:moveTo>
                      <a:pt x="20232" y="9839"/>
                    </a:moveTo>
                    <a:cubicBezTo>
                      <a:pt x="19932" y="4774"/>
                      <a:pt x="15732" y="156"/>
                      <a:pt x="10932" y="7"/>
                    </a:cubicBezTo>
                    <a:cubicBezTo>
                      <a:pt x="6132" y="-142"/>
                      <a:pt x="2382" y="2241"/>
                      <a:pt x="582" y="6710"/>
                    </a:cubicBezTo>
                    <a:cubicBezTo>
                      <a:pt x="-1218" y="11328"/>
                      <a:pt x="1332" y="16989"/>
                      <a:pt x="5832" y="19224"/>
                    </a:cubicBezTo>
                    <a:cubicBezTo>
                      <a:pt x="10332" y="21458"/>
                      <a:pt x="14982" y="20117"/>
                      <a:pt x="18432" y="15797"/>
                    </a:cubicBezTo>
                    <a:cubicBezTo>
                      <a:pt x="19032" y="15201"/>
                      <a:pt x="18882" y="13563"/>
                      <a:pt x="20382" y="14010"/>
                    </a:cubicBezTo>
                    <a:cubicBezTo>
                      <a:pt x="20232" y="12520"/>
                      <a:pt x="20382" y="11179"/>
                      <a:pt x="20232" y="98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1848E4D4-614D-9740-A880-AD7DB2D86254}"/>
                  </a:ext>
                </a:extLst>
              </p:cNvPr>
              <p:cNvSpPr/>
              <p:nvPr userDrawn="1"/>
            </p:nvSpPr>
            <p:spPr>
              <a:xfrm>
                <a:off x="9232900" y="1621645"/>
                <a:ext cx="171510" cy="168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2" h="21287" extrusionOk="0">
                    <a:moveTo>
                      <a:pt x="11040" y="21284"/>
                    </a:moveTo>
                    <a:cubicBezTo>
                      <a:pt x="16716" y="21124"/>
                      <a:pt x="21446" y="16164"/>
                      <a:pt x="21288" y="10724"/>
                    </a:cubicBezTo>
                    <a:cubicBezTo>
                      <a:pt x="21288" y="4804"/>
                      <a:pt x="16401" y="-156"/>
                      <a:pt x="10567" y="4"/>
                    </a:cubicBezTo>
                    <a:cubicBezTo>
                      <a:pt x="4734" y="4"/>
                      <a:pt x="4" y="4484"/>
                      <a:pt x="4" y="10084"/>
                    </a:cubicBezTo>
                    <a:cubicBezTo>
                      <a:pt x="-154" y="16164"/>
                      <a:pt x="5049" y="21444"/>
                      <a:pt x="11040" y="212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6FBAC42E-252D-6E45-BE7F-BABDBAE90037}"/>
                  </a:ext>
                </a:extLst>
              </p:cNvPr>
              <p:cNvSpPr/>
              <p:nvPr userDrawn="1"/>
            </p:nvSpPr>
            <p:spPr>
              <a:xfrm>
                <a:off x="11798300" y="1012046"/>
                <a:ext cx="172783" cy="170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290" extrusionOk="0">
                    <a:moveTo>
                      <a:pt x="21290" y="10804"/>
                    </a:moveTo>
                    <a:cubicBezTo>
                      <a:pt x="21290" y="5086"/>
                      <a:pt x="16125" y="-155"/>
                      <a:pt x="10647" y="4"/>
                    </a:cubicBezTo>
                    <a:cubicBezTo>
                      <a:pt x="4856" y="4"/>
                      <a:pt x="-153" y="5086"/>
                      <a:pt x="3" y="10804"/>
                    </a:cubicBezTo>
                    <a:cubicBezTo>
                      <a:pt x="160" y="16680"/>
                      <a:pt x="5169" y="21445"/>
                      <a:pt x="10960" y="21286"/>
                    </a:cubicBezTo>
                    <a:cubicBezTo>
                      <a:pt x="16751" y="20969"/>
                      <a:pt x="21447" y="16363"/>
                      <a:pt x="21290" y="108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01A7D829-A239-1340-9E6C-20F31ABA0D56}"/>
                  </a:ext>
                </a:extLst>
              </p:cNvPr>
              <p:cNvSpPr/>
              <p:nvPr userDrawn="1"/>
            </p:nvSpPr>
            <p:spPr>
              <a:xfrm>
                <a:off x="11582400" y="719946"/>
                <a:ext cx="172868" cy="169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2" h="21143" extrusionOk="0">
                    <a:moveTo>
                      <a:pt x="10892" y="21139"/>
                    </a:moveTo>
                    <a:cubicBezTo>
                      <a:pt x="16487" y="20980"/>
                      <a:pt x="21304" y="16057"/>
                      <a:pt x="21149" y="10657"/>
                    </a:cubicBezTo>
                    <a:cubicBezTo>
                      <a:pt x="20993" y="4304"/>
                      <a:pt x="16020" y="-302"/>
                      <a:pt x="9960" y="16"/>
                    </a:cubicBezTo>
                    <a:cubicBezTo>
                      <a:pt x="4521" y="333"/>
                      <a:pt x="-296" y="5416"/>
                      <a:pt x="15" y="10657"/>
                    </a:cubicBezTo>
                    <a:cubicBezTo>
                      <a:pt x="170" y="16692"/>
                      <a:pt x="4987" y="21298"/>
                      <a:pt x="10892" y="211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4ECBDD22-71DC-5948-B14B-5D2629E4B1E4}"/>
                  </a:ext>
                </a:extLst>
              </p:cNvPr>
              <p:cNvSpPr/>
              <p:nvPr userDrawn="1"/>
            </p:nvSpPr>
            <p:spPr>
              <a:xfrm>
                <a:off x="11785600" y="516746"/>
                <a:ext cx="172769" cy="1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0668" extrusionOk="0">
                    <a:moveTo>
                      <a:pt x="14505" y="20361"/>
                    </a:moveTo>
                    <a:cubicBezTo>
                      <a:pt x="18604" y="18186"/>
                      <a:pt x="21600" y="15233"/>
                      <a:pt x="21442" y="10261"/>
                    </a:cubicBezTo>
                    <a:cubicBezTo>
                      <a:pt x="21285" y="4511"/>
                      <a:pt x="17028" y="315"/>
                      <a:pt x="11352" y="4"/>
                    </a:cubicBezTo>
                    <a:cubicBezTo>
                      <a:pt x="4730" y="-151"/>
                      <a:pt x="946" y="3578"/>
                      <a:pt x="0" y="11504"/>
                    </a:cubicBezTo>
                    <a:cubicBezTo>
                      <a:pt x="3626" y="19895"/>
                      <a:pt x="5991" y="21449"/>
                      <a:pt x="14505" y="20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FD64A2AB-656A-CA47-A316-69B8189C572F}"/>
                  </a:ext>
                </a:extLst>
              </p:cNvPr>
              <p:cNvSpPr/>
              <p:nvPr userDrawn="1"/>
            </p:nvSpPr>
            <p:spPr>
              <a:xfrm>
                <a:off x="11557001" y="1545445"/>
                <a:ext cx="172779" cy="171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292" extrusionOk="0">
                    <a:moveTo>
                      <a:pt x="10334" y="21288"/>
                    </a:moveTo>
                    <a:cubicBezTo>
                      <a:pt x="15969" y="21446"/>
                      <a:pt x="21134" y="16401"/>
                      <a:pt x="21291" y="10882"/>
                    </a:cubicBezTo>
                    <a:cubicBezTo>
                      <a:pt x="21447" y="5207"/>
                      <a:pt x="16595" y="4"/>
                      <a:pt x="10960" y="4"/>
                    </a:cubicBezTo>
                    <a:cubicBezTo>
                      <a:pt x="5325" y="-154"/>
                      <a:pt x="4" y="5049"/>
                      <a:pt x="4" y="10410"/>
                    </a:cubicBezTo>
                    <a:cubicBezTo>
                      <a:pt x="-153" y="15928"/>
                      <a:pt x="4856" y="21131"/>
                      <a:pt x="10334" y="21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64C86782-80C2-9A4B-8F40-0B68D1D5BC6F}"/>
                  </a:ext>
                </a:extLst>
              </p:cNvPr>
              <p:cNvSpPr/>
              <p:nvPr userDrawn="1"/>
            </p:nvSpPr>
            <p:spPr>
              <a:xfrm>
                <a:off x="11709401" y="1304146"/>
                <a:ext cx="171512" cy="170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2" h="21444" extrusionOk="0">
                    <a:moveTo>
                      <a:pt x="10567" y="21444"/>
                    </a:moveTo>
                    <a:cubicBezTo>
                      <a:pt x="16085" y="21444"/>
                      <a:pt x="21131" y="16804"/>
                      <a:pt x="21288" y="11364"/>
                    </a:cubicBezTo>
                    <a:cubicBezTo>
                      <a:pt x="21446" y="5124"/>
                      <a:pt x="17032" y="164"/>
                      <a:pt x="11198" y="4"/>
                    </a:cubicBezTo>
                    <a:cubicBezTo>
                      <a:pt x="5364" y="-156"/>
                      <a:pt x="161" y="4644"/>
                      <a:pt x="4" y="10404"/>
                    </a:cubicBezTo>
                    <a:cubicBezTo>
                      <a:pt x="-154" y="16164"/>
                      <a:pt x="4891" y="21284"/>
                      <a:pt x="10567" y="214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58D29975-A2DB-324B-9D82-6FB25BA58965}"/>
                  </a:ext>
                </a:extLst>
              </p:cNvPr>
              <p:cNvSpPr/>
              <p:nvPr userDrawn="1"/>
            </p:nvSpPr>
            <p:spPr>
              <a:xfrm>
                <a:off x="11163301" y="707246"/>
                <a:ext cx="170243" cy="170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444" extrusionOk="0">
                    <a:moveTo>
                      <a:pt x="10804" y="0"/>
                    </a:moveTo>
                    <a:cubicBezTo>
                      <a:pt x="5245" y="0"/>
                      <a:pt x="163" y="4800"/>
                      <a:pt x="4" y="10240"/>
                    </a:cubicBezTo>
                    <a:cubicBezTo>
                      <a:pt x="-155" y="16640"/>
                      <a:pt x="4292" y="21440"/>
                      <a:pt x="10168" y="21440"/>
                    </a:cubicBezTo>
                    <a:cubicBezTo>
                      <a:pt x="16204" y="21600"/>
                      <a:pt x="21286" y="16800"/>
                      <a:pt x="21286" y="11040"/>
                    </a:cubicBezTo>
                    <a:cubicBezTo>
                      <a:pt x="21445" y="5120"/>
                      <a:pt x="16521" y="0"/>
                      <a:pt x="10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019357AB-7418-8F45-84F9-976C52D23933}"/>
                  </a:ext>
                </a:extLst>
              </p:cNvPr>
              <p:cNvSpPr/>
              <p:nvPr userDrawn="1"/>
            </p:nvSpPr>
            <p:spPr>
              <a:xfrm>
                <a:off x="11506201" y="1012045"/>
                <a:ext cx="168943" cy="173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017" extrusionOk="0">
                    <a:moveTo>
                      <a:pt x="21443" y="10958"/>
                    </a:moveTo>
                    <a:cubicBezTo>
                      <a:pt x="21443" y="5095"/>
                      <a:pt x="16768" y="158"/>
                      <a:pt x="10965" y="3"/>
                    </a:cubicBezTo>
                    <a:cubicBezTo>
                      <a:pt x="5324" y="-151"/>
                      <a:pt x="166" y="4478"/>
                      <a:pt x="4" y="9723"/>
                    </a:cubicBezTo>
                    <a:cubicBezTo>
                      <a:pt x="-157" y="15586"/>
                      <a:pt x="4356" y="20678"/>
                      <a:pt x="10159" y="20986"/>
                    </a:cubicBezTo>
                    <a:cubicBezTo>
                      <a:pt x="15801" y="21449"/>
                      <a:pt x="21443" y="16512"/>
                      <a:pt x="21443" y="109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7" name="Shape">
                <a:extLst>
                  <a:ext uri="{FF2B5EF4-FFF2-40B4-BE49-F238E27FC236}">
                    <a16:creationId xmlns:a16="http://schemas.microsoft.com/office/drawing/2014/main" id="{0F69E59A-1F21-7D41-9B24-B0EAF21058C0}"/>
                  </a:ext>
                </a:extLst>
              </p:cNvPr>
              <p:cNvSpPr/>
              <p:nvPr userDrawn="1"/>
            </p:nvSpPr>
            <p:spPr>
              <a:xfrm>
                <a:off x="11303001" y="872346"/>
                <a:ext cx="174019" cy="170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7" h="21600" extrusionOk="0">
                    <a:moveTo>
                      <a:pt x="10960" y="21600"/>
                    </a:moveTo>
                    <a:cubicBezTo>
                      <a:pt x="16438" y="21439"/>
                      <a:pt x="21447" y="16442"/>
                      <a:pt x="21447" y="11122"/>
                    </a:cubicBezTo>
                    <a:cubicBezTo>
                      <a:pt x="21447" y="5158"/>
                      <a:pt x="16438" y="0"/>
                      <a:pt x="10803" y="0"/>
                    </a:cubicBezTo>
                    <a:cubicBezTo>
                      <a:pt x="5169" y="0"/>
                      <a:pt x="160" y="4836"/>
                      <a:pt x="3" y="10155"/>
                    </a:cubicBezTo>
                    <a:cubicBezTo>
                      <a:pt x="-153" y="16119"/>
                      <a:pt x="5169" y="21600"/>
                      <a:pt x="1096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C828C90A-F08C-E644-BE8C-7B81906FD6FB}"/>
                  </a:ext>
                </a:extLst>
              </p:cNvPr>
              <p:cNvSpPr/>
              <p:nvPr userDrawn="1"/>
            </p:nvSpPr>
            <p:spPr>
              <a:xfrm>
                <a:off x="11252200" y="1291446"/>
                <a:ext cx="168910" cy="171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92" extrusionOk="0">
                    <a:moveTo>
                      <a:pt x="10556" y="21288"/>
                    </a:moveTo>
                    <a:cubicBezTo>
                      <a:pt x="16403" y="21446"/>
                      <a:pt x="21600" y="16401"/>
                      <a:pt x="21600" y="10725"/>
                    </a:cubicBezTo>
                    <a:cubicBezTo>
                      <a:pt x="21600" y="4576"/>
                      <a:pt x="16728" y="-154"/>
                      <a:pt x="10719" y="4"/>
                    </a:cubicBezTo>
                    <a:cubicBezTo>
                      <a:pt x="4872" y="161"/>
                      <a:pt x="0" y="4734"/>
                      <a:pt x="0" y="10252"/>
                    </a:cubicBezTo>
                    <a:cubicBezTo>
                      <a:pt x="0" y="16085"/>
                      <a:pt x="4710" y="21131"/>
                      <a:pt x="10556" y="21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18ED1F7D-E51A-BC45-8554-BEE5E97369C9}"/>
                  </a:ext>
                </a:extLst>
              </p:cNvPr>
              <p:cNvSpPr/>
              <p:nvPr userDrawn="1"/>
            </p:nvSpPr>
            <p:spPr>
              <a:xfrm>
                <a:off x="11379200" y="1812146"/>
                <a:ext cx="168942" cy="17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444" extrusionOk="0">
                    <a:moveTo>
                      <a:pt x="10804" y="21440"/>
                    </a:moveTo>
                    <a:cubicBezTo>
                      <a:pt x="16607" y="21280"/>
                      <a:pt x="21443" y="16640"/>
                      <a:pt x="21443" y="11040"/>
                    </a:cubicBezTo>
                    <a:cubicBezTo>
                      <a:pt x="21443" y="5120"/>
                      <a:pt x="16446" y="0"/>
                      <a:pt x="10643" y="0"/>
                    </a:cubicBezTo>
                    <a:cubicBezTo>
                      <a:pt x="4518" y="0"/>
                      <a:pt x="-157" y="4640"/>
                      <a:pt x="4" y="10720"/>
                    </a:cubicBezTo>
                    <a:cubicBezTo>
                      <a:pt x="4" y="16960"/>
                      <a:pt x="4679" y="21600"/>
                      <a:pt x="10804" y="214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CFACD13A-A4F8-E64F-A11B-4B4D6CB36621}"/>
                  </a:ext>
                </a:extLst>
              </p:cNvPr>
              <p:cNvSpPr/>
              <p:nvPr userDrawn="1"/>
            </p:nvSpPr>
            <p:spPr>
              <a:xfrm>
                <a:off x="11315700" y="1469246"/>
                <a:ext cx="174020" cy="17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7" h="21150" extrusionOk="0">
                    <a:moveTo>
                      <a:pt x="10330" y="21147"/>
                    </a:moveTo>
                    <a:cubicBezTo>
                      <a:pt x="15652" y="21302"/>
                      <a:pt x="21287" y="16174"/>
                      <a:pt x="21444" y="11046"/>
                    </a:cubicBezTo>
                    <a:cubicBezTo>
                      <a:pt x="21600" y="5607"/>
                      <a:pt x="16591" y="324"/>
                      <a:pt x="11113" y="13"/>
                    </a:cubicBezTo>
                    <a:cubicBezTo>
                      <a:pt x="5948" y="-298"/>
                      <a:pt x="156" y="4985"/>
                      <a:pt x="0" y="10114"/>
                    </a:cubicBezTo>
                    <a:cubicBezTo>
                      <a:pt x="0" y="15708"/>
                      <a:pt x="4852" y="20991"/>
                      <a:pt x="10330" y="21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FE5CB7FE-7579-3B42-9DE1-472345DBCDB9}"/>
                  </a:ext>
                </a:extLst>
              </p:cNvPr>
              <p:cNvSpPr/>
              <p:nvPr userDrawn="1"/>
            </p:nvSpPr>
            <p:spPr>
              <a:xfrm>
                <a:off x="11722100" y="237346"/>
                <a:ext cx="170210" cy="170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extrusionOk="0">
                    <a:moveTo>
                      <a:pt x="10724" y="0"/>
                    </a:moveTo>
                    <a:cubicBezTo>
                      <a:pt x="4804" y="0"/>
                      <a:pt x="-156" y="4997"/>
                      <a:pt x="4" y="10800"/>
                    </a:cubicBezTo>
                    <a:cubicBezTo>
                      <a:pt x="164" y="16764"/>
                      <a:pt x="4804" y="21600"/>
                      <a:pt x="10724" y="21600"/>
                    </a:cubicBezTo>
                    <a:cubicBezTo>
                      <a:pt x="16804" y="21600"/>
                      <a:pt x="21444" y="16925"/>
                      <a:pt x="21444" y="10961"/>
                    </a:cubicBezTo>
                    <a:cubicBezTo>
                      <a:pt x="21284" y="4675"/>
                      <a:pt x="16644" y="0"/>
                      <a:pt x="107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3B50A896-D91B-BE4B-A4EC-20B46D003773}"/>
                  </a:ext>
                </a:extLst>
              </p:cNvPr>
              <p:cNvSpPr/>
              <p:nvPr userDrawn="1"/>
            </p:nvSpPr>
            <p:spPr>
              <a:xfrm>
                <a:off x="11112500" y="148445"/>
                <a:ext cx="170660" cy="173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50" h="18795" extrusionOk="0">
                    <a:moveTo>
                      <a:pt x="15179" y="2010"/>
                    </a:moveTo>
                    <a:cubicBezTo>
                      <a:pt x="10715" y="-1429"/>
                      <a:pt x="6395" y="-53"/>
                      <a:pt x="2363" y="3111"/>
                    </a:cubicBezTo>
                    <a:cubicBezTo>
                      <a:pt x="-1237" y="8202"/>
                      <a:pt x="-661" y="13705"/>
                      <a:pt x="3659" y="16869"/>
                    </a:cubicBezTo>
                    <a:cubicBezTo>
                      <a:pt x="8123" y="20171"/>
                      <a:pt x="13307" y="19208"/>
                      <a:pt x="18347" y="14117"/>
                    </a:cubicBezTo>
                    <a:cubicBezTo>
                      <a:pt x="20363" y="9302"/>
                      <a:pt x="19355" y="5175"/>
                      <a:pt x="15179" y="20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3" name="Shape">
                <a:extLst>
                  <a:ext uri="{FF2B5EF4-FFF2-40B4-BE49-F238E27FC236}">
                    <a16:creationId xmlns:a16="http://schemas.microsoft.com/office/drawing/2014/main" id="{B6D7FB90-B2CB-7F43-AA38-893438CBB13A}"/>
                  </a:ext>
                </a:extLst>
              </p:cNvPr>
              <p:cNvSpPr/>
              <p:nvPr userDrawn="1"/>
            </p:nvSpPr>
            <p:spPr>
              <a:xfrm>
                <a:off x="9690100" y="453246"/>
                <a:ext cx="172777" cy="174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296" extrusionOk="0">
                    <a:moveTo>
                      <a:pt x="11116" y="3"/>
                    </a:moveTo>
                    <a:cubicBezTo>
                      <a:pt x="5638" y="-152"/>
                      <a:pt x="160" y="4976"/>
                      <a:pt x="3" y="10260"/>
                    </a:cubicBezTo>
                    <a:cubicBezTo>
                      <a:pt x="-153" y="15854"/>
                      <a:pt x="5325" y="21448"/>
                      <a:pt x="10804" y="21293"/>
                    </a:cubicBezTo>
                    <a:cubicBezTo>
                      <a:pt x="15969" y="21137"/>
                      <a:pt x="21291" y="16009"/>
                      <a:pt x="21291" y="11036"/>
                    </a:cubicBezTo>
                    <a:cubicBezTo>
                      <a:pt x="21447" y="5598"/>
                      <a:pt x="16438" y="159"/>
                      <a:pt x="11116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9F7B9F98-B4B4-5D4C-97BB-5CDC11478321}"/>
                  </a:ext>
                </a:extLst>
              </p:cNvPr>
              <p:cNvSpPr/>
              <p:nvPr userDrawn="1"/>
            </p:nvSpPr>
            <p:spPr>
              <a:xfrm>
                <a:off x="11087100" y="1050146"/>
                <a:ext cx="170213" cy="170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444" extrusionOk="0">
                    <a:moveTo>
                      <a:pt x="10720" y="21444"/>
                    </a:moveTo>
                    <a:cubicBezTo>
                      <a:pt x="16800" y="21444"/>
                      <a:pt x="21440" y="17124"/>
                      <a:pt x="21440" y="11364"/>
                    </a:cubicBezTo>
                    <a:cubicBezTo>
                      <a:pt x="21600" y="5284"/>
                      <a:pt x="16960" y="164"/>
                      <a:pt x="11200" y="4"/>
                    </a:cubicBezTo>
                    <a:cubicBezTo>
                      <a:pt x="5440" y="-156"/>
                      <a:pt x="0" y="4804"/>
                      <a:pt x="0" y="10404"/>
                    </a:cubicBezTo>
                    <a:cubicBezTo>
                      <a:pt x="0" y="16324"/>
                      <a:pt x="4960" y="21444"/>
                      <a:pt x="10720" y="214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5" name="Shape">
                <a:extLst>
                  <a:ext uri="{FF2B5EF4-FFF2-40B4-BE49-F238E27FC236}">
                    <a16:creationId xmlns:a16="http://schemas.microsoft.com/office/drawing/2014/main" id="{342D7C32-121A-5848-81AA-A289B1DF78C0}"/>
                  </a:ext>
                </a:extLst>
              </p:cNvPr>
              <p:cNvSpPr/>
              <p:nvPr userDrawn="1"/>
            </p:nvSpPr>
            <p:spPr>
              <a:xfrm>
                <a:off x="11074400" y="2040745"/>
                <a:ext cx="171512" cy="168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2" h="21443" extrusionOk="0">
                    <a:moveTo>
                      <a:pt x="10409" y="21439"/>
                    </a:moveTo>
                    <a:cubicBezTo>
                      <a:pt x="16558" y="21600"/>
                      <a:pt x="21446" y="16925"/>
                      <a:pt x="21288" y="10961"/>
                    </a:cubicBezTo>
                    <a:cubicBezTo>
                      <a:pt x="21288" y="4997"/>
                      <a:pt x="16401" y="0"/>
                      <a:pt x="10567" y="0"/>
                    </a:cubicBezTo>
                    <a:cubicBezTo>
                      <a:pt x="5049" y="0"/>
                      <a:pt x="4" y="4836"/>
                      <a:pt x="4" y="10316"/>
                    </a:cubicBezTo>
                    <a:cubicBezTo>
                      <a:pt x="-154" y="16442"/>
                      <a:pt x="4576" y="21439"/>
                      <a:pt x="10409" y="214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03D3B76B-FDF4-D148-9DCF-582DF182544C}"/>
                  </a:ext>
                </a:extLst>
              </p:cNvPr>
              <p:cNvSpPr/>
              <p:nvPr userDrawn="1"/>
            </p:nvSpPr>
            <p:spPr>
              <a:xfrm>
                <a:off x="11226801" y="453246"/>
                <a:ext cx="171594" cy="170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8" h="21444" extrusionOk="0">
                    <a:moveTo>
                      <a:pt x="14" y="10880"/>
                    </a:moveTo>
                    <a:cubicBezTo>
                      <a:pt x="327" y="16800"/>
                      <a:pt x="5179" y="21600"/>
                      <a:pt x="10971" y="21440"/>
                    </a:cubicBezTo>
                    <a:cubicBezTo>
                      <a:pt x="16605" y="21280"/>
                      <a:pt x="21301" y="16480"/>
                      <a:pt x="21145" y="10880"/>
                    </a:cubicBezTo>
                    <a:cubicBezTo>
                      <a:pt x="20988" y="4800"/>
                      <a:pt x="16136" y="0"/>
                      <a:pt x="10501" y="0"/>
                    </a:cubicBezTo>
                    <a:cubicBezTo>
                      <a:pt x="4710" y="0"/>
                      <a:pt x="-299" y="5280"/>
                      <a:pt x="14" y="10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E3DF72E2-3337-4646-BA26-172CB717EBB2}"/>
                  </a:ext>
                </a:extLst>
              </p:cNvPr>
              <p:cNvSpPr/>
              <p:nvPr userDrawn="1"/>
            </p:nvSpPr>
            <p:spPr>
              <a:xfrm>
                <a:off x="11620500" y="-3954"/>
                <a:ext cx="172861" cy="1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1" h="21600" extrusionOk="0">
                    <a:moveTo>
                      <a:pt x="10570" y="0"/>
                    </a:moveTo>
                    <a:cubicBezTo>
                      <a:pt x="4821" y="0"/>
                      <a:pt x="-152" y="5197"/>
                      <a:pt x="3" y="10881"/>
                    </a:cubicBezTo>
                    <a:cubicBezTo>
                      <a:pt x="159" y="17053"/>
                      <a:pt x="4665" y="21600"/>
                      <a:pt x="10570" y="21600"/>
                    </a:cubicBezTo>
                    <a:cubicBezTo>
                      <a:pt x="16320" y="21600"/>
                      <a:pt x="21448" y="16403"/>
                      <a:pt x="21137" y="10719"/>
                    </a:cubicBezTo>
                    <a:cubicBezTo>
                      <a:pt x="20982" y="4872"/>
                      <a:pt x="16320" y="0"/>
                      <a:pt x="105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8" name="Shape">
                <a:extLst>
                  <a:ext uri="{FF2B5EF4-FFF2-40B4-BE49-F238E27FC236}">
                    <a16:creationId xmlns:a16="http://schemas.microsoft.com/office/drawing/2014/main" id="{5FCF8F3B-57AC-FA43-B2DA-520B77B48C99}"/>
                  </a:ext>
                </a:extLst>
              </p:cNvPr>
              <p:cNvSpPr/>
              <p:nvPr userDrawn="1"/>
            </p:nvSpPr>
            <p:spPr>
              <a:xfrm>
                <a:off x="11480800" y="364345"/>
                <a:ext cx="171582" cy="17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4" h="20366" extrusionOk="0">
                    <a:moveTo>
                      <a:pt x="0" y="8009"/>
                    </a:moveTo>
                    <a:cubicBezTo>
                      <a:pt x="311" y="16983"/>
                      <a:pt x="4040" y="20786"/>
                      <a:pt x="11655" y="20330"/>
                    </a:cubicBezTo>
                    <a:cubicBezTo>
                      <a:pt x="14141" y="20178"/>
                      <a:pt x="15695" y="18352"/>
                      <a:pt x="17870" y="17896"/>
                    </a:cubicBezTo>
                    <a:cubicBezTo>
                      <a:pt x="19580" y="15310"/>
                      <a:pt x="21600" y="12724"/>
                      <a:pt x="20823" y="9378"/>
                    </a:cubicBezTo>
                    <a:cubicBezTo>
                      <a:pt x="19891" y="4662"/>
                      <a:pt x="17715" y="1011"/>
                      <a:pt x="12432" y="251"/>
                    </a:cubicBezTo>
                    <a:cubicBezTo>
                      <a:pt x="6837" y="-814"/>
                      <a:pt x="3263" y="1468"/>
                      <a:pt x="0" y="8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7656DBEB-C19D-9542-B27F-619405E20B47}"/>
                  </a:ext>
                </a:extLst>
              </p:cNvPr>
              <p:cNvSpPr/>
              <p:nvPr userDrawn="1"/>
            </p:nvSpPr>
            <p:spPr>
              <a:xfrm>
                <a:off x="11353800" y="59546"/>
                <a:ext cx="170180" cy="1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513" y="0"/>
                      <a:pt x="0" y="4710"/>
                      <a:pt x="0" y="10719"/>
                    </a:cubicBezTo>
                    <a:cubicBezTo>
                      <a:pt x="161" y="16890"/>
                      <a:pt x="4836" y="21600"/>
                      <a:pt x="10800" y="21600"/>
                    </a:cubicBezTo>
                    <a:cubicBezTo>
                      <a:pt x="17087" y="21600"/>
                      <a:pt x="21600" y="17053"/>
                      <a:pt x="21600" y="10881"/>
                    </a:cubicBezTo>
                    <a:cubicBezTo>
                      <a:pt x="21439" y="4710"/>
                      <a:pt x="1692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34C7404F-12EE-D040-9B54-E8D5F9762EB5}"/>
                  </a:ext>
                </a:extLst>
              </p:cNvPr>
              <p:cNvSpPr/>
              <p:nvPr userDrawn="1"/>
            </p:nvSpPr>
            <p:spPr>
              <a:xfrm>
                <a:off x="11061700" y="1786745"/>
                <a:ext cx="173465" cy="172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4" h="18528" extrusionOk="0">
                    <a:moveTo>
                      <a:pt x="19558" y="12314"/>
                    </a:moveTo>
                    <a:cubicBezTo>
                      <a:pt x="20726" y="7939"/>
                      <a:pt x="19120" y="4385"/>
                      <a:pt x="15472" y="1650"/>
                    </a:cubicBezTo>
                    <a:cubicBezTo>
                      <a:pt x="10656" y="-947"/>
                      <a:pt x="6277" y="-537"/>
                      <a:pt x="2483" y="3291"/>
                    </a:cubicBezTo>
                    <a:cubicBezTo>
                      <a:pt x="-874" y="6709"/>
                      <a:pt x="-582" y="10810"/>
                      <a:pt x="1899" y="14364"/>
                    </a:cubicBezTo>
                    <a:cubicBezTo>
                      <a:pt x="6132" y="20653"/>
                      <a:pt x="14450" y="19696"/>
                      <a:pt x="19558" y="12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CD617EBE-5228-DE43-9E5D-DC23AD2E6E24}"/>
                  </a:ext>
                </a:extLst>
              </p:cNvPr>
              <p:cNvSpPr/>
              <p:nvPr userDrawn="1"/>
            </p:nvSpPr>
            <p:spPr>
              <a:xfrm>
                <a:off x="10363200" y="745345"/>
                <a:ext cx="172722" cy="172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94" extrusionOk="0">
                    <a:moveTo>
                      <a:pt x="0" y="10334"/>
                    </a:moveTo>
                    <a:cubicBezTo>
                      <a:pt x="0" y="15969"/>
                      <a:pt x="5559" y="21447"/>
                      <a:pt x="11118" y="21290"/>
                    </a:cubicBezTo>
                    <a:cubicBezTo>
                      <a:pt x="16518" y="21134"/>
                      <a:pt x="21600" y="16125"/>
                      <a:pt x="21600" y="10960"/>
                    </a:cubicBezTo>
                    <a:cubicBezTo>
                      <a:pt x="21600" y="5325"/>
                      <a:pt x="16518" y="4"/>
                      <a:pt x="11118" y="4"/>
                    </a:cubicBezTo>
                    <a:cubicBezTo>
                      <a:pt x="5559" y="-153"/>
                      <a:pt x="0" y="5012"/>
                      <a:pt x="0" y="10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2" name="Shape">
                <a:extLst>
                  <a:ext uri="{FF2B5EF4-FFF2-40B4-BE49-F238E27FC236}">
                    <a16:creationId xmlns:a16="http://schemas.microsoft.com/office/drawing/2014/main" id="{838B8539-9F06-F24A-8C91-BFBBB04E0716}"/>
                  </a:ext>
                </a:extLst>
              </p:cNvPr>
              <p:cNvSpPr/>
              <p:nvPr userDrawn="1"/>
            </p:nvSpPr>
            <p:spPr>
              <a:xfrm>
                <a:off x="10591801" y="1266045"/>
                <a:ext cx="174020" cy="171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7" h="21445" extrusionOk="0">
                    <a:moveTo>
                      <a:pt x="21447" y="10959"/>
                    </a:moveTo>
                    <a:cubicBezTo>
                      <a:pt x="21447" y="5241"/>
                      <a:pt x="16438" y="0"/>
                      <a:pt x="10803" y="0"/>
                    </a:cubicBezTo>
                    <a:cubicBezTo>
                      <a:pt x="5169" y="0"/>
                      <a:pt x="160" y="4606"/>
                      <a:pt x="3" y="10165"/>
                    </a:cubicBezTo>
                    <a:cubicBezTo>
                      <a:pt x="-153" y="16200"/>
                      <a:pt x="5012" y="21600"/>
                      <a:pt x="10803" y="21441"/>
                    </a:cubicBezTo>
                    <a:cubicBezTo>
                      <a:pt x="16282" y="21441"/>
                      <a:pt x="21447" y="16200"/>
                      <a:pt x="21447" y="109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3" name="Shape">
                <a:extLst>
                  <a:ext uri="{FF2B5EF4-FFF2-40B4-BE49-F238E27FC236}">
                    <a16:creationId xmlns:a16="http://schemas.microsoft.com/office/drawing/2014/main" id="{0EBD4912-1D44-F346-87BC-862DEE1C32BD}"/>
                  </a:ext>
                </a:extLst>
              </p:cNvPr>
              <p:cNvSpPr/>
              <p:nvPr userDrawn="1"/>
            </p:nvSpPr>
            <p:spPr>
              <a:xfrm>
                <a:off x="10464801" y="1837546"/>
                <a:ext cx="171509" cy="17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2" h="21446" extrusionOk="0">
                    <a:moveTo>
                      <a:pt x="21288" y="10725"/>
                    </a:moveTo>
                    <a:cubicBezTo>
                      <a:pt x="21131" y="4891"/>
                      <a:pt x="16085" y="-154"/>
                      <a:pt x="10567" y="4"/>
                    </a:cubicBezTo>
                    <a:cubicBezTo>
                      <a:pt x="4891" y="161"/>
                      <a:pt x="-154" y="5522"/>
                      <a:pt x="4" y="11040"/>
                    </a:cubicBezTo>
                    <a:cubicBezTo>
                      <a:pt x="319" y="16558"/>
                      <a:pt x="5049" y="21446"/>
                      <a:pt x="10567" y="21446"/>
                    </a:cubicBezTo>
                    <a:cubicBezTo>
                      <a:pt x="16558" y="21446"/>
                      <a:pt x="21446" y="16558"/>
                      <a:pt x="21288" y="10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4" name="Shape">
                <a:extLst>
                  <a:ext uri="{FF2B5EF4-FFF2-40B4-BE49-F238E27FC236}">
                    <a16:creationId xmlns:a16="http://schemas.microsoft.com/office/drawing/2014/main" id="{9A5A7129-016F-F048-83EB-0C20617354B6}"/>
                  </a:ext>
                </a:extLst>
              </p:cNvPr>
              <p:cNvSpPr/>
              <p:nvPr userDrawn="1"/>
            </p:nvSpPr>
            <p:spPr>
              <a:xfrm>
                <a:off x="10680701" y="1634346"/>
                <a:ext cx="170330" cy="171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6" h="21445" extrusionOk="0">
                    <a:moveTo>
                      <a:pt x="10578" y="21445"/>
                    </a:moveTo>
                    <a:cubicBezTo>
                      <a:pt x="16254" y="21445"/>
                      <a:pt x="20984" y="16839"/>
                      <a:pt x="21141" y="11121"/>
                    </a:cubicBezTo>
                    <a:cubicBezTo>
                      <a:pt x="21299" y="5086"/>
                      <a:pt x="16884" y="163"/>
                      <a:pt x="10893" y="4"/>
                    </a:cubicBezTo>
                    <a:cubicBezTo>
                      <a:pt x="5217" y="-155"/>
                      <a:pt x="172" y="4451"/>
                      <a:pt x="14" y="9851"/>
                    </a:cubicBezTo>
                    <a:cubicBezTo>
                      <a:pt x="-301" y="16204"/>
                      <a:pt x="4587" y="21445"/>
                      <a:pt x="10578" y="2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2C964193-C519-204A-9459-D88174415935}"/>
                  </a:ext>
                </a:extLst>
              </p:cNvPr>
              <p:cNvSpPr/>
              <p:nvPr userDrawn="1"/>
            </p:nvSpPr>
            <p:spPr>
              <a:xfrm>
                <a:off x="10820400" y="1050146"/>
                <a:ext cx="174130" cy="168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4" h="21443" extrusionOk="0">
                    <a:moveTo>
                      <a:pt x="21140" y="10800"/>
                    </a:moveTo>
                    <a:cubicBezTo>
                      <a:pt x="20986" y="4997"/>
                      <a:pt x="16049" y="0"/>
                      <a:pt x="10495" y="0"/>
                    </a:cubicBezTo>
                    <a:cubicBezTo>
                      <a:pt x="5095" y="0"/>
                      <a:pt x="-151" y="5319"/>
                      <a:pt x="3" y="10800"/>
                    </a:cubicBezTo>
                    <a:cubicBezTo>
                      <a:pt x="157" y="16603"/>
                      <a:pt x="4940" y="21600"/>
                      <a:pt x="10649" y="21439"/>
                    </a:cubicBezTo>
                    <a:cubicBezTo>
                      <a:pt x="16358" y="21439"/>
                      <a:pt x="21449" y="16442"/>
                      <a:pt x="2114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57A08CF2-5BEB-7646-A301-AF387FBBC744}"/>
                  </a:ext>
                </a:extLst>
              </p:cNvPr>
              <p:cNvSpPr/>
              <p:nvPr userDrawn="1"/>
            </p:nvSpPr>
            <p:spPr>
              <a:xfrm>
                <a:off x="10604500" y="935846"/>
                <a:ext cx="171511" cy="170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2" h="21600" extrusionOk="0">
                    <a:moveTo>
                      <a:pt x="10882" y="0"/>
                    </a:moveTo>
                    <a:cubicBezTo>
                      <a:pt x="5207" y="0"/>
                      <a:pt x="161" y="4675"/>
                      <a:pt x="4" y="10155"/>
                    </a:cubicBezTo>
                    <a:cubicBezTo>
                      <a:pt x="-154" y="16281"/>
                      <a:pt x="4891" y="21600"/>
                      <a:pt x="10882" y="21600"/>
                    </a:cubicBezTo>
                    <a:cubicBezTo>
                      <a:pt x="16401" y="21600"/>
                      <a:pt x="21288" y="16603"/>
                      <a:pt x="21288" y="11122"/>
                    </a:cubicBezTo>
                    <a:cubicBezTo>
                      <a:pt x="21446" y="4836"/>
                      <a:pt x="16716" y="0"/>
                      <a:pt x="10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7" name="Shape">
                <a:extLst>
                  <a:ext uri="{FF2B5EF4-FFF2-40B4-BE49-F238E27FC236}">
                    <a16:creationId xmlns:a16="http://schemas.microsoft.com/office/drawing/2014/main" id="{C5A62040-9D3A-4941-9105-C0BEE59010E1}"/>
                  </a:ext>
                </a:extLst>
              </p:cNvPr>
              <p:cNvSpPr/>
              <p:nvPr userDrawn="1"/>
            </p:nvSpPr>
            <p:spPr>
              <a:xfrm>
                <a:off x="10731501" y="2193146"/>
                <a:ext cx="171483" cy="172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294" extrusionOk="0">
                    <a:moveTo>
                      <a:pt x="10641" y="21290"/>
                    </a:moveTo>
                    <a:cubicBezTo>
                      <a:pt x="16041" y="21447"/>
                      <a:pt x="21282" y="16595"/>
                      <a:pt x="21441" y="11273"/>
                    </a:cubicBezTo>
                    <a:cubicBezTo>
                      <a:pt x="21600" y="5325"/>
                      <a:pt x="17153" y="317"/>
                      <a:pt x="11277" y="4"/>
                    </a:cubicBezTo>
                    <a:cubicBezTo>
                      <a:pt x="5718" y="-153"/>
                      <a:pt x="159" y="4856"/>
                      <a:pt x="0" y="10334"/>
                    </a:cubicBezTo>
                    <a:cubicBezTo>
                      <a:pt x="0" y="15969"/>
                      <a:pt x="5082" y="21290"/>
                      <a:pt x="10641" y="21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8" name="Shape">
                <a:extLst>
                  <a:ext uri="{FF2B5EF4-FFF2-40B4-BE49-F238E27FC236}">
                    <a16:creationId xmlns:a16="http://schemas.microsoft.com/office/drawing/2014/main" id="{A8EAA343-DC89-FC42-A82C-BAD594601DAD}"/>
                  </a:ext>
                </a:extLst>
              </p:cNvPr>
              <p:cNvSpPr/>
              <p:nvPr userDrawn="1"/>
            </p:nvSpPr>
            <p:spPr>
              <a:xfrm>
                <a:off x="9639301" y="1278745"/>
                <a:ext cx="168911" cy="17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0" y="10404"/>
                    </a:moveTo>
                    <a:cubicBezTo>
                      <a:pt x="0" y="16484"/>
                      <a:pt x="4710" y="21284"/>
                      <a:pt x="10719" y="21444"/>
                    </a:cubicBezTo>
                    <a:cubicBezTo>
                      <a:pt x="17053" y="21444"/>
                      <a:pt x="21600" y="16964"/>
                      <a:pt x="21600" y="10724"/>
                    </a:cubicBezTo>
                    <a:cubicBezTo>
                      <a:pt x="21600" y="4964"/>
                      <a:pt x="16890" y="4"/>
                      <a:pt x="11206" y="4"/>
                    </a:cubicBezTo>
                    <a:cubicBezTo>
                      <a:pt x="5035" y="-156"/>
                      <a:pt x="0" y="4484"/>
                      <a:pt x="0" y="104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9" name="Shape">
                <a:extLst>
                  <a:ext uri="{FF2B5EF4-FFF2-40B4-BE49-F238E27FC236}">
                    <a16:creationId xmlns:a16="http://schemas.microsoft.com/office/drawing/2014/main" id="{BDD4D208-88F5-A84C-BC7F-3A07E70FDA67}"/>
                  </a:ext>
                </a:extLst>
              </p:cNvPr>
              <p:cNvSpPr/>
              <p:nvPr userDrawn="1"/>
            </p:nvSpPr>
            <p:spPr>
              <a:xfrm>
                <a:off x="10426701" y="1545445"/>
                <a:ext cx="172777" cy="17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446" extrusionOk="0">
                    <a:moveTo>
                      <a:pt x="10647" y="21442"/>
                    </a:moveTo>
                    <a:cubicBezTo>
                      <a:pt x="16282" y="21285"/>
                      <a:pt x="21447" y="16082"/>
                      <a:pt x="21291" y="10721"/>
                    </a:cubicBezTo>
                    <a:cubicBezTo>
                      <a:pt x="21134" y="4888"/>
                      <a:pt x="16125" y="0"/>
                      <a:pt x="10647" y="0"/>
                    </a:cubicBezTo>
                    <a:cubicBezTo>
                      <a:pt x="5169" y="0"/>
                      <a:pt x="-153" y="5361"/>
                      <a:pt x="3" y="10721"/>
                    </a:cubicBezTo>
                    <a:cubicBezTo>
                      <a:pt x="317" y="16239"/>
                      <a:pt x="5638" y="21600"/>
                      <a:pt x="10647" y="214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0" name="Shape">
                <a:extLst>
                  <a:ext uri="{FF2B5EF4-FFF2-40B4-BE49-F238E27FC236}">
                    <a16:creationId xmlns:a16="http://schemas.microsoft.com/office/drawing/2014/main" id="{63EC02FD-C344-754A-8170-9820E2361FE5}"/>
                  </a:ext>
                </a:extLst>
              </p:cNvPr>
              <p:cNvSpPr/>
              <p:nvPr userDrawn="1"/>
            </p:nvSpPr>
            <p:spPr>
              <a:xfrm>
                <a:off x="10401301" y="173845"/>
                <a:ext cx="170209" cy="172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294" extrusionOk="0">
                    <a:moveTo>
                      <a:pt x="10884" y="4"/>
                    </a:moveTo>
                    <a:cubicBezTo>
                      <a:pt x="5284" y="-153"/>
                      <a:pt x="164" y="4543"/>
                      <a:pt x="4" y="10021"/>
                    </a:cubicBezTo>
                    <a:cubicBezTo>
                      <a:pt x="-156" y="15969"/>
                      <a:pt x="5124" y="21447"/>
                      <a:pt x="10884" y="21291"/>
                    </a:cubicBezTo>
                    <a:cubicBezTo>
                      <a:pt x="16484" y="21134"/>
                      <a:pt x="21444" y="16282"/>
                      <a:pt x="21444" y="10960"/>
                    </a:cubicBezTo>
                    <a:cubicBezTo>
                      <a:pt x="21444" y="4856"/>
                      <a:pt x="16804" y="160"/>
                      <a:pt x="10884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1" name="Shape">
                <a:extLst>
                  <a:ext uri="{FF2B5EF4-FFF2-40B4-BE49-F238E27FC236}">
                    <a16:creationId xmlns:a16="http://schemas.microsoft.com/office/drawing/2014/main" id="{9EA7A2DE-D05F-0D4D-9DFE-64647DD71F81}"/>
                  </a:ext>
                </a:extLst>
              </p:cNvPr>
              <p:cNvSpPr/>
              <p:nvPr userDrawn="1"/>
            </p:nvSpPr>
            <p:spPr>
              <a:xfrm>
                <a:off x="10350501" y="2269346"/>
                <a:ext cx="173990" cy="1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64" y="21600"/>
                    </a:moveTo>
                    <a:cubicBezTo>
                      <a:pt x="16555" y="21600"/>
                      <a:pt x="21600" y="16728"/>
                      <a:pt x="21600" y="11044"/>
                    </a:cubicBezTo>
                    <a:cubicBezTo>
                      <a:pt x="21442" y="5035"/>
                      <a:pt x="16555" y="0"/>
                      <a:pt x="11037" y="0"/>
                    </a:cubicBezTo>
                    <a:cubicBezTo>
                      <a:pt x="5045" y="0"/>
                      <a:pt x="0" y="4872"/>
                      <a:pt x="0" y="10719"/>
                    </a:cubicBezTo>
                    <a:cubicBezTo>
                      <a:pt x="0" y="16565"/>
                      <a:pt x="4730" y="21600"/>
                      <a:pt x="10564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2" name="Shape">
                <a:extLst>
                  <a:ext uri="{FF2B5EF4-FFF2-40B4-BE49-F238E27FC236}">
                    <a16:creationId xmlns:a16="http://schemas.microsoft.com/office/drawing/2014/main" id="{A147DB8A-3DF8-A146-A8F8-E0117A9BE525}"/>
                  </a:ext>
                </a:extLst>
              </p:cNvPr>
              <p:cNvSpPr/>
              <p:nvPr userDrawn="1"/>
            </p:nvSpPr>
            <p:spPr>
              <a:xfrm>
                <a:off x="10795001" y="1875646"/>
                <a:ext cx="168974" cy="17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8" h="21444" extrusionOk="0">
                    <a:moveTo>
                      <a:pt x="21284" y="11364"/>
                    </a:moveTo>
                    <a:cubicBezTo>
                      <a:pt x="21444" y="5284"/>
                      <a:pt x="16804" y="164"/>
                      <a:pt x="11044" y="4"/>
                    </a:cubicBezTo>
                    <a:cubicBezTo>
                      <a:pt x="4964" y="-156"/>
                      <a:pt x="164" y="4484"/>
                      <a:pt x="4" y="10564"/>
                    </a:cubicBezTo>
                    <a:cubicBezTo>
                      <a:pt x="-156" y="16804"/>
                      <a:pt x="4484" y="21444"/>
                      <a:pt x="10564" y="21444"/>
                    </a:cubicBezTo>
                    <a:cubicBezTo>
                      <a:pt x="16324" y="21444"/>
                      <a:pt x="21124" y="16964"/>
                      <a:pt x="21284" y="11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3" name="Shape">
                <a:extLst>
                  <a:ext uri="{FF2B5EF4-FFF2-40B4-BE49-F238E27FC236}">
                    <a16:creationId xmlns:a16="http://schemas.microsoft.com/office/drawing/2014/main" id="{16231F52-4BD3-944C-90C4-BB7050B1880E}"/>
                  </a:ext>
                </a:extLst>
              </p:cNvPr>
              <p:cNvSpPr/>
              <p:nvPr userDrawn="1"/>
            </p:nvSpPr>
            <p:spPr>
              <a:xfrm>
                <a:off x="8661400" y="681846"/>
                <a:ext cx="170245" cy="170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444" extrusionOk="0">
                    <a:moveTo>
                      <a:pt x="10486" y="21444"/>
                    </a:moveTo>
                    <a:cubicBezTo>
                      <a:pt x="16363" y="21444"/>
                      <a:pt x="21127" y="17124"/>
                      <a:pt x="21286" y="11364"/>
                    </a:cubicBezTo>
                    <a:cubicBezTo>
                      <a:pt x="21445" y="5444"/>
                      <a:pt x="16680" y="164"/>
                      <a:pt x="10963" y="4"/>
                    </a:cubicBezTo>
                    <a:cubicBezTo>
                      <a:pt x="5086" y="-156"/>
                      <a:pt x="4" y="4644"/>
                      <a:pt x="4" y="10564"/>
                    </a:cubicBezTo>
                    <a:cubicBezTo>
                      <a:pt x="-155" y="16644"/>
                      <a:pt x="4292" y="21284"/>
                      <a:pt x="10486" y="214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Shape">
                <a:extLst>
                  <a:ext uri="{FF2B5EF4-FFF2-40B4-BE49-F238E27FC236}">
                    <a16:creationId xmlns:a16="http://schemas.microsoft.com/office/drawing/2014/main" id="{D73E9F1D-6711-D248-AA78-1E3EC598AB85}"/>
                  </a:ext>
                </a:extLst>
              </p:cNvPr>
              <p:cNvSpPr/>
              <p:nvPr userDrawn="1"/>
            </p:nvSpPr>
            <p:spPr>
              <a:xfrm>
                <a:off x="11811000" y="770745"/>
                <a:ext cx="172749" cy="174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47" extrusionOk="0">
                    <a:moveTo>
                      <a:pt x="10725" y="0"/>
                    </a:moveTo>
                    <a:cubicBezTo>
                      <a:pt x="5364" y="0"/>
                      <a:pt x="161" y="5009"/>
                      <a:pt x="4" y="10174"/>
                    </a:cubicBezTo>
                    <a:cubicBezTo>
                      <a:pt x="-154" y="16122"/>
                      <a:pt x="5207" y="21600"/>
                      <a:pt x="10882" y="21444"/>
                    </a:cubicBezTo>
                    <a:cubicBezTo>
                      <a:pt x="16085" y="21287"/>
                      <a:pt x="21446" y="16122"/>
                      <a:pt x="21446" y="10957"/>
                    </a:cubicBezTo>
                    <a:cubicBezTo>
                      <a:pt x="21446" y="5478"/>
                      <a:pt x="16085" y="0"/>
                      <a:pt x="107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Shape">
                <a:extLst>
                  <a:ext uri="{FF2B5EF4-FFF2-40B4-BE49-F238E27FC236}">
                    <a16:creationId xmlns:a16="http://schemas.microsoft.com/office/drawing/2014/main" id="{330F0D37-09C1-6D40-9826-9D3FAAF380C8}"/>
                  </a:ext>
                </a:extLst>
              </p:cNvPr>
              <p:cNvSpPr/>
              <p:nvPr userDrawn="1"/>
            </p:nvSpPr>
            <p:spPr>
              <a:xfrm>
                <a:off x="8902701" y="-16654"/>
                <a:ext cx="165100" cy="66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6" extrusionOk="0">
                    <a:moveTo>
                      <a:pt x="10302" y="21192"/>
                    </a:moveTo>
                    <a:cubicBezTo>
                      <a:pt x="15951" y="21600"/>
                      <a:pt x="20437" y="12634"/>
                      <a:pt x="21600" y="0"/>
                    </a:cubicBezTo>
                    <a:lnTo>
                      <a:pt x="0" y="0"/>
                    </a:lnTo>
                    <a:cubicBezTo>
                      <a:pt x="1163" y="11819"/>
                      <a:pt x="5317" y="20785"/>
                      <a:pt x="10302" y="211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id="{05534C69-BE46-BA4C-8765-E17D49E2EA8B}"/>
                  </a:ext>
                </a:extLst>
              </p:cNvPr>
              <p:cNvSpPr/>
              <p:nvPr userDrawn="1"/>
            </p:nvSpPr>
            <p:spPr>
              <a:xfrm>
                <a:off x="10922001" y="-16654"/>
                <a:ext cx="172521" cy="122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6" h="20211" extrusionOk="0">
                    <a:moveTo>
                      <a:pt x="3163" y="15938"/>
                    </a:moveTo>
                    <a:cubicBezTo>
                      <a:pt x="6519" y="20551"/>
                      <a:pt x="10460" y="21600"/>
                      <a:pt x="14838" y="18245"/>
                    </a:cubicBezTo>
                    <a:cubicBezTo>
                      <a:pt x="19509" y="12373"/>
                      <a:pt x="20968" y="5662"/>
                      <a:pt x="18925" y="0"/>
                    </a:cubicBezTo>
                    <a:lnTo>
                      <a:pt x="827" y="0"/>
                    </a:lnTo>
                    <a:cubicBezTo>
                      <a:pt x="-632" y="5662"/>
                      <a:pt x="-340" y="11115"/>
                      <a:pt x="3163" y="159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4D2CEE37-AFA8-244B-93B9-F0F51DB261A5}"/>
                  </a:ext>
                </a:extLst>
              </p:cNvPr>
              <p:cNvSpPr/>
              <p:nvPr userDrawn="1"/>
            </p:nvSpPr>
            <p:spPr>
              <a:xfrm>
                <a:off x="10883900" y="389745"/>
                <a:ext cx="170332" cy="171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6" h="21150" extrusionOk="0">
                    <a:moveTo>
                      <a:pt x="10263" y="4"/>
                    </a:moveTo>
                    <a:cubicBezTo>
                      <a:pt x="4430" y="160"/>
                      <a:pt x="-300" y="5169"/>
                      <a:pt x="15" y="10960"/>
                    </a:cubicBezTo>
                    <a:cubicBezTo>
                      <a:pt x="331" y="17064"/>
                      <a:pt x="5060" y="21447"/>
                      <a:pt x="11052" y="21134"/>
                    </a:cubicBezTo>
                    <a:cubicBezTo>
                      <a:pt x="16570" y="20821"/>
                      <a:pt x="21300" y="15812"/>
                      <a:pt x="21142" y="10490"/>
                    </a:cubicBezTo>
                    <a:cubicBezTo>
                      <a:pt x="20827" y="4699"/>
                      <a:pt x="15782" y="-153"/>
                      <a:pt x="10263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8D823E76-E658-4042-812B-F4892FF162C8}"/>
                  </a:ext>
                </a:extLst>
              </p:cNvPr>
              <p:cNvSpPr/>
              <p:nvPr userDrawn="1"/>
            </p:nvSpPr>
            <p:spPr>
              <a:xfrm>
                <a:off x="10845800" y="694546"/>
                <a:ext cx="171480" cy="170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444" extrusionOk="0">
                    <a:moveTo>
                      <a:pt x="21441" y="11204"/>
                    </a:moveTo>
                    <a:cubicBezTo>
                      <a:pt x="21600" y="5124"/>
                      <a:pt x="16359" y="-156"/>
                      <a:pt x="10324" y="4"/>
                    </a:cubicBezTo>
                    <a:cubicBezTo>
                      <a:pt x="4606" y="164"/>
                      <a:pt x="0" y="4964"/>
                      <a:pt x="0" y="10724"/>
                    </a:cubicBezTo>
                    <a:cubicBezTo>
                      <a:pt x="0" y="17124"/>
                      <a:pt x="4447" y="21444"/>
                      <a:pt x="10641" y="21444"/>
                    </a:cubicBezTo>
                    <a:cubicBezTo>
                      <a:pt x="16359" y="21444"/>
                      <a:pt x="21282" y="16804"/>
                      <a:pt x="21441" y="11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73F1B605-7847-7945-A52F-81E623DAACC0}"/>
                  </a:ext>
                </a:extLst>
              </p:cNvPr>
              <p:cNvSpPr/>
              <p:nvPr userDrawn="1"/>
            </p:nvSpPr>
            <p:spPr>
              <a:xfrm>
                <a:off x="10401300" y="-16654"/>
                <a:ext cx="169024" cy="15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427" extrusionOk="0">
                    <a:moveTo>
                      <a:pt x="10" y="9561"/>
                    </a:moveTo>
                    <a:cubicBezTo>
                      <a:pt x="170" y="16289"/>
                      <a:pt x="4970" y="21600"/>
                      <a:pt x="10890" y="21423"/>
                    </a:cubicBezTo>
                    <a:cubicBezTo>
                      <a:pt x="16970" y="21246"/>
                      <a:pt x="21450" y="16289"/>
                      <a:pt x="21290" y="9915"/>
                    </a:cubicBezTo>
                    <a:cubicBezTo>
                      <a:pt x="21290" y="5843"/>
                      <a:pt x="19530" y="2302"/>
                      <a:pt x="16970" y="0"/>
                    </a:cubicBezTo>
                    <a:lnTo>
                      <a:pt x="4170" y="0"/>
                    </a:lnTo>
                    <a:cubicBezTo>
                      <a:pt x="1610" y="2125"/>
                      <a:pt x="-150" y="5666"/>
                      <a:pt x="10" y="95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1EC9BF68-990F-9048-A08B-7D21C7D442E2}"/>
                  </a:ext>
                </a:extLst>
              </p:cNvPr>
              <p:cNvSpPr/>
              <p:nvPr userDrawn="1"/>
            </p:nvSpPr>
            <p:spPr>
              <a:xfrm>
                <a:off x="9537701" y="-16654"/>
                <a:ext cx="170210" cy="10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343" extrusionOk="0">
                    <a:moveTo>
                      <a:pt x="10720" y="21337"/>
                    </a:moveTo>
                    <a:cubicBezTo>
                      <a:pt x="16640" y="21073"/>
                      <a:pt x="21600" y="12644"/>
                      <a:pt x="21440" y="3161"/>
                    </a:cubicBezTo>
                    <a:cubicBezTo>
                      <a:pt x="21440" y="2107"/>
                      <a:pt x="21280" y="1054"/>
                      <a:pt x="21120" y="0"/>
                    </a:cubicBezTo>
                    <a:lnTo>
                      <a:pt x="160" y="0"/>
                    </a:lnTo>
                    <a:cubicBezTo>
                      <a:pt x="0" y="1054"/>
                      <a:pt x="0" y="2107"/>
                      <a:pt x="0" y="3424"/>
                    </a:cubicBezTo>
                    <a:cubicBezTo>
                      <a:pt x="160" y="13434"/>
                      <a:pt x="5120" y="21600"/>
                      <a:pt x="10720" y="213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55837780-5D40-3548-B9B3-110216E73D87}"/>
                  </a:ext>
                </a:extLst>
              </p:cNvPr>
              <p:cNvSpPr/>
              <p:nvPr userDrawn="1"/>
            </p:nvSpPr>
            <p:spPr>
              <a:xfrm>
                <a:off x="9194800" y="-16654"/>
                <a:ext cx="172722" cy="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2251"/>
                      <a:pt x="4765" y="21600"/>
                      <a:pt x="10800" y="21600"/>
                    </a:cubicBezTo>
                    <a:cubicBezTo>
                      <a:pt x="16518" y="21600"/>
                      <a:pt x="21600" y="11928"/>
                      <a:pt x="21600" y="1290"/>
                    </a:cubicBezTo>
                    <a:cubicBezTo>
                      <a:pt x="21600" y="967"/>
                      <a:pt x="21600" y="322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58DC607A-A98D-5043-95FA-54290ED2FE4C}"/>
                  </a:ext>
                </a:extLst>
              </p:cNvPr>
              <p:cNvSpPr/>
              <p:nvPr userDrawn="1"/>
            </p:nvSpPr>
            <p:spPr>
              <a:xfrm>
                <a:off x="10401301" y="1126345"/>
                <a:ext cx="170181" cy="171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5" extrusionOk="0">
                    <a:moveTo>
                      <a:pt x="21600" y="10804"/>
                    </a:moveTo>
                    <a:cubicBezTo>
                      <a:pt x="21439" y="5086"/>
                      <a:pt x="16764" y="163"/>
                      <a:pt x="11284" y="4"/>
                    </a:cubicBezTo>
                    <a:cubicBezTo>
                      <a:pt x="5319" y="-155"/>
                      <a:pt x="161" y="4610"/>
                      <a:pt x="0" y="10327"/>
                    </a:cubicBezTo>
                    <a:cubicBezTo>
                      <a:pt x="0" y="16680"/>
                      <a:pt x="4514" y="21445"/>
                      <a:pt x="10478" y="21445"/>
                    </a:cubicBezTo>
                    <a:cubicBezTo>
                      <a:pt x="16442" y="21445"/>
                      <a:pt x="21600" y="16521"/>
                      <a:pt x="21600" y="108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A741B99F-BDFB-BF4F-AB6E-1B4A6597EAE9}"/>
                  </a:ext>
                </a:extLst>
              </p:cNvPr>
              <p:cNvSpPr/>
              <p:nvPr userDrawn="1"/>
            </p:nvSpPr>
            <p:spPr>
              <a:xfrm>
                <a:off x="9740901" y="1481946"/>
                <a:ext cx="171601" cy="170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146" extrusionOk="0">
                    <a:moveTo>
                      <a:pt x="21134" y="11356"/>
                    </a:moveTo>
                    <a:cubicBezTo>
                      <a:pt x="21447" y="5207"/>
                      <a:pt x="16751" y="161"/>
                      <a:pt x="10647" y="4"/>
                    </a:cubicBezTo>
                    <a:cubicBezTo>
                      <a:pt x="5325" y="-154"/>
                      <a:pt x="160" y="4891"/>
                      <a:pt x="3" y="10094"/>
                    </a:cubicBezTo>
                    <a:cubicBezTo>
                      <a:pt x="-153" y="15928"/>
                      <a:pt x="4543" y="21131"/>
                      <a:pt x="10334" y="21131"/>
                    </a:cubicBezTo>
                    <a:cubicBezTo>
                      <a:pt x="15656" y="21446"/>
                      <a:pt x="20821" y="16716"/>
                      <a:pt x="21134" y="1135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8688E1D2-A8E2-364B-8379-9649C9C1AC31}"/>
                  </a:ext>
                </a:extLst>
              </p:cNvPr>
              <p:cNvSpPr/>
              <p:nvPr userDrawn="1"/>
            </p:nvSpPr>
            <p:spPr>
              <a:xfrm>
                <a:off x="9334501" y="2040745"/>
                <a:ext cx="172985" cy="172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301" extrusionOk="0">
                    <a:moveTo>
                      <a:pt x="10983" y="21287"/>
                    </a:moveTo>
                    <a:cubicBezTo>
                      <a:pt x="16383" y="20974"/>
                      <a:pt x="21166" y="15965"/>
                      <a:pt x="21012" y="10643"/>
                    </a:cubicBezTo>
                    <a:cubicBezTo>
                      <a:pt x="20858" y="4852"/>
                      <a:pt x="15766" y="0"/>
                      <a:pt x="10366" y="0"/>
                    </a:cubicBezTo>
                    <a:cubicBezTo>
                      <a:pt x="4812" y="157"/>
                      <a:pt x="-434" y="5478"/>
                      <a:pt x="29" y="10800"/>
                    </a:cubicBezTo>
                    <a:cubicBezTo>
                      <a:pt x="338" y="16748"/>
                      <a:pt x="5583" y="21600"/>
                      <a:pt x="10983" y="21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2BE463DF-3CC7-964B-A828-D9D0483DF57F}"/>
                  </a:ext>
                </a:extLst>
              </p:cNvPr>
              <p:cNvSpPr/>
              <p:nvPr userDrawn="1"/>
            </p:nvSpPr>
            <p:spPr>
              <a:xfrm>
                <a:off x="9639301" y="2205846"/>
                <a:ext cx="170181" cy="174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7" extrusionOk="0">
                    <a:moveTo>
                      <a:pt x="10800" y="21447"/>
                    </a:moveTo>
                    <a:cubicBezTo>
                      <a:pt x="16603" y="21447"/>
                      <a:pt x="21600" y="16751"/>
                      <a:pt x="21600" y="11273"/>
                    </a:cubicBezTo>
                    <a:cubicBezTo>
                      <a:pt x="21600" y="5325"/>
                      <a:pt x="16925" y="317"/>
                      <a:pt x="11122" y="4"/>
                    </a:cubicBezTo>
                    <a:cubicBezTo>
                      <a:pt x="5319" y="-153"/>
                      <a:pt x="0" y="4856"/>
                      <a:pt x="0" y="10490"/>
                    </a:cubicBezTo>
                    <a:cubicBezTo>
                      <a:pt x="0" y="16438"/>
                      <a:pt x="4997" y="21447"/>
                      <a:pt x="10800" y="214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3B2A6532-8AC6-3C4C-87DC-9150A87917F8}"/>
                  </a:ext>
                </a:extLst>
              </p:cNvPr>
              <p:cNvSpPr/>
              <p:nvPr userDrawn="1"/>
            </p:nvSpPr>
            <p:spPr>
              <a:xfrm>
                <a:off x="9321800" y="1291445"/>
                <a:ext cx="172722" cy="168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3" extrusionOk="0">
                    <a:moveTo>
                      <a:pt x="0" y="10482"/>
                    </a:moveTo>
                    <a:cubicBezTo>
                      <a:pt x="0" y="16285"/>
                      <a:pt x="4923" y="21282"/>
                      <a:pt x="10641" y="21443"/>
                    </a:cubicBezTo>
                    <a:cubicBezTo>
                      <a:pt x="16676" y="21443"/>
                      <a:pt x="21600" y="16768"/>
                      <a:pt x="21600" y="10965"/>
                    </a:cubicBezTo>
                    <a:cubicBezTo>
                      <a:pt x="21600" y="4518"/>
                      <a:pt x="16835" y="-157"/>
                      <a:pt x="10482" y="4"/>
                    </a:cubicBezTo>
                    <a:cubicBezTo>
                      <a:pt x="4923" y="4"/>
                      <a:pt x="0" y="5001"/>
                      <a:pt x="0" y="10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65316F75-D7F1-7246-B5C8-A31EB5CA8E8F}"/>
                  </a:ext>
                </a:extLst>
              </p:cNvPr>
              <p:cNvSpPr/>
              <p:nvPr userDrawn="1"/>
            </p:nvSpPr>
            <p:spPr>
              <a:xfrm>
                <a:off x="9537701" y="1862946"/>
                <a:ext cx="171512" cy="168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2" h="21288" extrusionOk="0">
                    <a:moveTo>
                      <a:pt x="10094" y="21284"/>
                    </a:moveTo>
                    <a:cubicBezTo>
                      <a:pt x="16085" y="21444"/>
                      <a:pt x="21288" y="16964"/>
                      <a:pt x="21288" y="11204"/>
                    </a:cubicBezTo>
                    <a:cubicBezTo>
                      <a:pt x="21446" y="5284"/>
                      <a:pt x="16558" y="164"/>
                      <a:pt x="10883" y="4"/>
                    </a:cubicBezTo>
                    <a:cubicBezTo>
                      <a:pt x="5207" y="-156"/>
                      <a:pt x="161" y="4324"/>
                      <a:pt x="4" y="9924"/>
                    </a:cubicBezTo>
                    <a:cubicBezTo>
                      <a:pt x="-154" y="15844"/>
                      <a:pt x="4418" y="20964"/>
                      <a:pt x="10094" y="212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7AF1AE02-8739-EB48-96FE-E2216179C5AD}"/>
                  </a:ext>
                </a:extLst>
              </p:cNvPr>
              <p:cNvSpPr/>
              <p:nvPr userDrawn="1"/>
            </p:nvSpPr>
            <p:spPr>
              <a:xfrm>
                <a:off x="10706101" y="21446"/>
                <a:ext cx="170304" cy="168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8" h="21288" extrusionOk="0">
                    <a:moveTo>
                      <a:pt x="10180" y="21284"/>
                    </a:moveTo>
                    <a:cubicBezTo>
                      <a:pt x="16216" y="21444"/>
                      <a:pt x="21298" y="16804"/>
                      <a:pt x="21298" y="11044"/>
                    </a:cubicBezTo>
                    <a:cubicBezTo>
                      <a:pt x="21298" y="5124"/>
                      <a:pt x="16533" y="164"/>
                      <a:pt x="10816" y="4"/>
                    </a:cubicBezTo>
                    <a:cubicBezTo>
                      <a:pt x="4939" y="-156"/>
                      <a:pt x="175" y="4324"/>
                      <a:pt x="16" y="10084"/>
                    </a:cubicBezTo>
                    <a:cubicBezTo>
                      <a:pt x="-302" y="16004"/>
                      <a:pt x="4304" y="21124"/>
                      <a:pt x="10180" y="212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56850EED-8CCA-9545-864E-EB322043C063}"/>
                  </a:ext>
                </a:extLst>
              </p:cNvPr>
              <p:cNvSpPr/>
              <p:nvPr userDrawn="1"/>
            </p:nvSpPr>
            <p:spPr>
              <a:xfrm>
                <a:off x="9372601" y="1113646"/>
                <a:ext cx="172781" cy="17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0871" extrusionOk="0">
                    <a:moveTo>
                      <a:pt x="3" y="9669"/>
                    </a:moveTo>
                    <a:cubicBezTo>
                      <a:pt x="-153" y="15418"/>
                      <a:pt x="4386" y="20546"/>
                      <a:pt x="10177" y="20857"/>
                    </a:cubicBezTo>
                    <a:cubicBezTo>
                      <a:pt x="15812" y="21168"/>
                      <a:pt x="21291" y="16195"/>
                      <a:pt x="21291" y="10756"/>
                    </a:cubicBezTo>
                    <a:cubicBezTo>
                      <a:pt x="21447" y="5473"/>
                      <a:pt x="16438" y="190"/>
                      <a:pt x="11273" y="34"/>
                    </a:cubicBezTo>
                    <a:cubicBezTo>
                      <a:pt x="5169" y="-432"/>
                      <a:pt x="160" y="3919"/>
                      <a:pt x="3" y="96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0" name="Shape">
                <a:extLst>
                  <a:ext uri="{FF2B5EF4-FFF2-40B4-BE49-F238E27FC236}">
                    <a16:creationId xmlns:a16="http://schemas.microsoft.com/office/drawing/2014/main" id="{4EED9E48-6EA0-9845-9C4D-9967465D6D5F}"/>
                  </a:ext>
                </a:extLst>
              </p:cNvPr>
              <p:cNvSpPr/>
              <p:nvPr userDrawn="1"/>
            </p:nvSpPr>
            <p:spPr>
              <a:xfrm>
                <a:off x="9372600" y="211946"/>
                <a:ext cx="172749" cy="170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44" extrusionOk="0">
                    <a:moveTo>
                      <a:pt x="10882" y="0"/>
                    </a:moveTo>
                    <a:cubicBezTo>
                      <a:pt x="5207" y="0"/>
                      <a:pt x="-154" y="5120"/>
                      <a:pt x="4" y="10720"/>
                    </a:cubicBezTo>
                    <a:cubicBezTo>
                      <a:pt x="4" y="16480"/>
                      <a:pt x="5207" y="21600"/>
                      <a:pt x="10882" y="21440"/>
                    </a:cubicBezTo>
                    <a:cubicBezTo>
                      <a:pt x="16716" y="21440"/>
                      <a:pt x="21446" y="16800"/>
                      <a:pt x="21446" y="11200"/>
                    </a:cubicBezTo>
                    <a:cubicBezTo>
                      <a:pt x="21446" y="5440"/>
                      <a:pt x="16401" y="160"/>
                      <a:pt x="10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1" name="Shape">
                <a:extLst>
                  <a:ext uri="{FF2B5EF4-FFF2-40B4-BE49-F238E27FC236}">
                    <a16:creationId xmlns:a16="http://schemas.microsoft.com/office/drawing/2014/main" id="{240E7ED6-239E-DD46-A5EB-C73DBA417902}"/>
                  </a:ext>
                </a:extLst>
              </p:cNvPr>
              <p:cNvSpPr/>
              <p:nvPr userDrawn="1"/>
            </p:nvSpPr>
            <p:spPr>
              <a:xfrm>
                <a:off x="9486901" y="758046"/>
                <a:ext cx="174104" cy="168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3" h="21288" extrusionOk="0">
                    <a:moveTo>
                      <a:pt x="10425" y="4"/>
                    </a:moveTo>
                    <a:cubicBezTo>
                      <a:pt x="4676" y="164"/>
                      <a:pt x="-297" y="5124"/>
                      <a:pt x="14" y="10724"/>
                    </a:cubicBezTo>
                    <a:cubicBezTo>
                      <a:pt x="169" y="16644"/>
                      <a:pt x="5142" y="21444"/>
                      <a:pt x="10736" y="21284"/>
                    </a:cubicBezTo>
                    <a:cubicBezTo>
                      <a:pt x="16175" y="21124"/>
                      <a:pt x="21148" y="16324"/>
                      <a:pt x="21303" y="11044"/>
                    </a:cubicBezTo>
                    <a:cubicBezTo>
                      <a:pt x="21303" y="4964"/>
                      <a:pt x="16330" y="-156"/>
                      <a:pt x="10425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" name="Shape">
                <a:extLst>
                  <a:ext uri="{FF2B5EF4-FFF2-40B4-BE49-F238E27FC236}">
                    <a16:creationId xmlns:a16="http://schemas.microsoft.com/office/drawing/2014/main" id="{6EE99BC1-04C2-2D40-B773-7779F9FAD843}"/>
                  </a:ext>
                </a:extLst>
              </p:cNvPr>
              <p:cNvSpPr/>
              <p:nvPr userDrawn="1"/>
            </p:nvSpPr>
            <p:spPr>
              <a:xfrm>
                <a:off x="9461501" y="542146"/>
                <a:ext cx="171722" cy="170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18954" extrusionOk="0">
                    <a:moveTo>
                      <a:pt x="1432" y="3531"/>
                    </a:moveTo>
                    <a:cubicBezTo>
                      <a:pt x="1277" y="6072"/>
                      <a:pt x="-588" y="8331"/>
                      <a:pt x="189" y="11014"/>
                    </a:cubicBezTo>
                    <a:cubicBezTo>
                      <a:pt x="1588" y="15814"/>
                      <a:pt x="6249" y="19343"/>
                      <a:pt x="11222" y="18919"/>
                    </a:cubicBezTo>
                    <a:cubicBezTo>
                      <a:pt x="16972" y="18496"/>
                      <a:pt x="20701" y="14261"/>
                      <a:pt x="21012" y="7767"/>
                    </a:cubicBezTo>
                    <a:cubicBezTo>
                      <a:pt x="17127" y="-986"/>
                      <a:pt x="11688" y="-2257"/>
                      <a:pt x="1432" y="3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5DEC8051-559A-204F-BCDA-7F0BDB1985CE}"/>
                  </a:ext>
                </a:extLst>
              </p:cNvPr>
              <p:cNvSpPr/>
              <p:nvPr userDrawn="1"/>
            </p:nvSpPr>
            <p:spPr>
              <a:xfrm>
                <a:off x="9474200" y="1545445"/>
                <a:ext cx="172752" cy="170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290" extrusionOk="0">
                    <a:moveTo>
                      <a:pt x="21442" y="10963"/>
                    </a:moveTo>
                    <a:cubicBezTo>
                      <a:pt x="21600" y="5086"/>
                      <a:pt x="16870" y="4"/>
                      <a:pt x="11194" y="4"/>
                    </a:cubicBezTo>
                    <a:cubicBezTo>
                      <a:pt x="5203" y="-155"/>
                      <a:pt x="0" y="4610"/>
                      <a:pt x="0" y="10169"/>
                    </a:cubicBezTo>
                    <a:cubicBezTo>
                      <a:pt x="0" y="15886"/>
                      <a:pt x="4888" y="21127"/>
                      <a:pt x="10406" y="21286"/>
                    </a:cubicBezTo>
                    <a:cubicBezTo>
                      <a:pt x="15766" y="21445"/>
                      <a:pt x="21285" y="16363"/>
                      <a:pt x="21442" y="10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4" name="Shape">
                <a:extLst>
                  <a:ext uri="{FF2B5EF4-FFF2-40B4-BE49-F238E27FC236}">
                    <a16:creationId xmlns:a16="http://schemas.microsoft.com/office/drawing/2014/main" id="{020AD354-35F3-A944-9167-259A45598A44}"/>
                  </a:ext>
                </a:extLst>
              </p:cNvPr>
              <p:cNvSpPr/>
              <p:nvPr userDrawn="1"/>
            </p:nvSpPr>
            <p:spPr>
              <a:xfrm>
                <a:off x="10223500" y="2066146"/>
                <a:ext cx="171483" cy="171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445" extrusionOk="0">
                    <a:moveTo>
                      <a:pt x="10645" y="21445"/>
                    </a:moveTo>
                    <a:cubicBezTo>
                      <a:pt x="16045" y="21445"/>
                      <a:pt x="21445" y="16204"/>
                      <a:pt x="21445" y="11121"/>
                    </a:cubicBezTo>
                    <a:cubicBezTo>
                      <a:pt x="21445" y="5086"/>
                      <a:pt x="16363" y="-155"/>
                      <a:pt x="10327" y="4"/>
                    </a:cubicBezTo>
                    <a:cubicBezTo>
                      <a:pt x="4451" y="163"/>
                      <a:pt x="-155" y="4769"/>
                      <a:pt x="4" y="10486"/>
                    </a:cubicBezTo>
                    <a:cubicBezTo>
                      <a:pt x="163" y="16363"/>
                      <a:pt x="5086" y="21445"/>
                      <a:pt x="10645" y="2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5" name="Shape">
                <a:extLst>
                  <a:ext uri="{FF2B5EF4-FFF2-40B4-BE49-F238E27FC236}">
                    <a16:creationId xmlns:a16="http://schemas.microsoft.com/office/drawing/2014/main" id="{79D1F384-A411-F84B-A3A1-187D41B91DA3}"/>
                  </a:ext>
                </a:extLst>
              </p:cNvPr>
              <p:cNvSpPr/>
              <p:nvPr userDrawn="1"/>
            </p:nvSpPr>
            <p:spPr>
              <a:xfrm>
                <a:off x="10198100" y="1735946"/>
                <a:ext cx="171510" cy="172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2" h="21294" extrusionOk="0">
                    <a:moveTo>
                      <a:pt x="11040" y="21290"/>
                    </a:moveTo>
                    <a:cubicBezTo>
                      <a:pt x="16401" y="21134"/>
                      <a:pt x="21446" y="15812"/>
                      <a:pt x="21288" y="10804"/>
                    </a:cubicBezTo>
                    <a:cubicBezTo>
                      <a:pt x="21131" y="5169"/>
                      <a:pt x="15928" y="-153"/>
                      <a:pt x="10567" y="4"/>
                    </a:cubicBezTo>
                    <a:cubicBezTo>
                      <a:pt x="4734" y="160"/>
                      <a:pt x="-154" y="5325"/>
                      <a:pt x="4" y="10960"/>
                    </a:cubicBezTo>
                    <a:cubicBezTo>
                      <a:pt x="319" y="16595"/>
                      <a:pt x="5364" y="21447"/>
                      <a:pt x="11040" y="21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6" name="Shape">
                <a:extLst>
                  <a:ext uri="{FF2B5EF4-FFF2-40B4-BE49-F238E27FC236}">
                    <a16:creationId xmlns:a16="http://schemas.microsoft.com/office/drawing/2014/main" id="{0473DFDF-0056-2C48-A781-F5915830355E}"/>
                  </a:ext>
                </a:extLst>
              </p:cNvPr>
              <p:cNvSpPr/>
              <p:nvPr userDrawn="1"/>
            </p:nvSpPr>
            <p:spPr>
              <a:xfrm>
                <a:off x="10579101" y="440545"/>
                <a:ext cx="173990" cy="172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41"/>
                    </a:moveTo>
                    <a:cubicBezTo>
                      <a:pt x="0" y="16200"/>
                      <a:pt x="5045" y="21600"/>
                      <a:pt x="10563" y="21600"/>
                    </a:cubicBezTo>
                    <a:cubicBezTo>
                      <a:pt x="16082" y="21600"/>
                      <a:pt x="21600" y="16359"/>
                      <a:pt x="21600" y="11118"/>
                    </a:cubicBezTo>
                    <a:cubicBezTo>
                      <a:pt x="21600" y="5559"/>
                      <a:pt x="16397" y="159"/>
                      <a:pt x="11037" y="0"/>
                    </a:cubicBezTo>
                    <a:cubicBezTo>
                      <a:pt x="5518" y="0"/>
                      <a:pt x="0" y="5400"/>
                      <a:pt x="0" y="106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7" name="Shape">
                <a:extLst>
                  <a:ext uri="{FF2B5EF4-FFF2-40B4-BE49-F238E27FC236}">
                    <a16:creationId xmlns:a16="http://schemas.microsoft.com/office/drawing/2014/main" id="{D09710C5-400F-9F44-AD94-0F423B198560}"/>
                  </a:ext>
                </a:extLst>
              </p:cNvPr>
              <p:cNvSpPr/>
              <p:nvPr userDrawn="1"/>
            </p:nvSpPr>
            <p:spPr>
              <a:xfrm>
                <a:off x="10160001" y="1367646"/>
                <a:ext cx="172841" cy="168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2" h="21443" extrusionOk="0">
                    <a:moveTo>
                      <a:pt x="10487" y="21443"/>
                    </a:moveTo>
                    <a:cubicBezTo>
                      <a:pt x="15965" y="21443"/>
                      <a:pt x="20974" y="16768"/>
                      <a:pt x="21287" y="11288"/>
                    </a:cubicBezTo>
                    <a:cubicBezTo>
                      <a:pt x="21600" y="5324"/>
                      <a:pt x="16904" y="165"/>
                      <a:pt x="11113" y="4"/>
                    </a:cubicBezTo>
                    <a:cubicBezTo>
                      <a:pt x="5165" y="-157"/>
                      <a:pt x="156" y="4356"/>
                      <a:pt x="0" y="10321"/>
                    </a:cubicBezTo>
                    <a:cubicBezTo>
                      <a:pt x="156" y="16124"/>
                      <a:pt x="5009" y="21443"/>
                      <a:pt x="10487" y="21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8" name="Shape">
                <a:extLst>
                  <a:ext uri="{FF2B5EF4-FFF2-40B4-BE49-F238E27FC236}">
                    <a16:creationId xmlns:a16="http://schemas.microsoft.com/office/drawing/2014/main" id="{95847B05-787E-AF4B-8C21-C733819CA0FB}"/>
                  </a:ext>
                </a:extLst>
              </p:cNvPr>
              <p:cNvSpPr/>
              <p:nvPr userDrawn="1"/>
            </p:nvSpPr>
            <p:spPr>
              <a:xfrm>
                <a:off x="9982201" y="2282045"/>
                <a:ext cx="172785" cy="170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0870" extrusionOk="0">
                    <a:moveTo>
                      <a:pt x="10021" y="20856"/>
                    </a:moveTo>
                    <a:cubicBezTo>
                      <a:pt x="15499" y="21167"/>
                      <a:pt x="21134" y="16350"/>
                      <a:pt x="21291" y="10911"/>
                    </a:cubicBezTo>
                    <a:cubicBezTo>
                      <a:pt x="21447" y="5317"/>
                      <a:pt x="17221" y="344"/>
                      <a:pt x="11743" y="33"/>
                    </a:cubicBezTo>
                    <a:cubicBezTo>
                      <a:pt x="5482" y="-433"/>
                      <a:pt x="317" y="4073"/>
                      <a:pt x="4" y="9978"/>
                    </a:cubicBezTo>
                    <a:cubicBezTo>
                      <a:pt x="-153" y="15107"/>
                      <a:pt x="4699" y="20390"/>
                      <a:pt x="10021" y="20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9" name="Shape">
                <a:extLst>
                  <a:ext uri="{FF2B5EF4-FFF2-40B4-BE49-F238E27FC236}">
                    <a16:creationId xmlns:a16="http://schemas.microsoft.com/office/drawing/2014/main" id="{7D6A38CA-9D1F-074A-AFEC-98729A150D20}"/>
                  </a:ext>
                </a:extLst>
              </p:cNvPr>
              <p:cNvSpPr/>
              <p:nvPr userDrawn="1"/>
            </p:nvSpPr>
            <p:spPr>
              <a:xfrm>
                <a:off x="9880601" y="2002646"/>
                <a:ext cx="171479" cy="171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445" extrusionOk="0">
                    <a:moveTo>
                      <a:pt x="11121" y="21441"/>
                    </a:moveTo>
                    <a:cubicBezTo>
                      <a:pt x="16998" y="21282"/>
                      <a:pt x="21445" y="16676"/>
                      <a:pt x="21445" y="10959"/>
                    </a:cubicBezTo>
                    <a:cubicBezTo>
                      <a:pt x="21286" y="5082"/>
                      <a:pt x="16363" y="0"/>
                      <a:pt x="10645" y="0"/>
                    </a:cubicBezTo>
                    <a:cubicBezTo>
                      <a:pt x="4927" y="0"/>
                      <a:pt x="-155" y="5241"/>
                      <a:pt x="4" y="10959"/>
                    </a:cubicBezTo>
                    <a:cubicBezTo>
                      <a:pt x="321" y="16994"/>
                      <a:pt x="5245" y="21600"/>
                      <a:pt x="11121" y="21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0" name="Shape">
                <a:extLst>
                  <a:ext uri="{FF2B5EF4-FFF2-40B4-BE49-F238E27FC236}">
                    <a16:creationId xmlns:a16="http://schemas.microsoft.com/office/drawing/2014/main" id="{9AAD2524-3D87-2C40-A8F0-8D4A4D36C2A6}"/>
                  </a:ext>
                </a:extLst>
              </p:cNvPr>
              <p:cNvSpPr/>
              <p:nvPr userDrawn="1"/>
            </p:nvSpPr>
            <p:spPr>
              <a:xfrm>
                <a:off x="10160000" y="910445"/>
                <a:ext cx="171592" cy="169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7" h="19560" extrusionOk="0">
                    <a:moveTo>
                      <a:pt x="4967" y="837"/>
                    </a:moveTo>
                    <a:cubicBezTo>
                      <a:pt x="467" y="4363"/>
                      <a:pt x="-1333" y="8625"/>
                      <a:pt x="1067" y="13915"/>
                    </a:cubicBezTo>
                    <a:cubicBezTo>
                      <a:pt x="2867" y="18029"/>
                      <a:pt x="6317" y="19939"/>
                      <a:pt x="10667" y="19498"/>
                    </a:cubicBezTo>
                    <a:cubicBezTo>
                      <a:pt x="16217" y="18910"/>
                      <a:pt x="19517" y="15678"/>
                      <a:pt x="20267" y="10241"/>
                    </a:cubicBezTo>
                    <a:cubicBezTo>
                      <a:pt x="18767" y="1425"/>
                      <a:pt x="13817" y="-1661"/>
                      <a:pt x="4967" y="8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1" name="Shape">
                <a:extLst>
                  <a:ext uri="{FF2B5EF4-FFF2-40B4-BE49-F238E27FC236}">
                    <a16:creationId xmlns:a16="http://schemas.microsoft.com/office/drawing/2014/main" id="{D77BA874-282B-2547-919D-A8D92F0F83FC}"/>
                  </a:ext>
                </a:extLst>
              </p:cNvPr>
              <p:cNvSpPr/>
              <p:nvPr userDrawn="1"/>
            </p:nvSpPr>
            <p:spPr>
              <a:xfrm>
                <a:off x="10096501" y="605646"/>
                <a:ext cx="170210" cy="168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443" extrusionOk="0">
                    <a:moveTo>
                      <a:pt x="21444" y="11122"/>
                    </a:moveTo>
                    <a:cubicBezTo>
                      <a:pt x="21444" y="4836"/>
                      <a:pt x="16964" y="0"/>
                      <a:pt x="10884" y="0"/>
                    </a:cubicBezTo>
                    <a:cubicBezTo>
                      <a:pt x="4804" y="0"/>
                      <a:pt x="-156" y="4836"/>
                      <a:pt x="4" y="10639"/>
                    </a:cubicBezTo>
                    <a:cubicBezTo>
                      <a:pt x="164" y="16603"/>
                      <a:pt x="5124" y="21600"/>
                      <a:pt x="10884" y="21439"/>
                    </a:cubicBezTo>
                    <a:cubicBezTo>
                      <a:pt x="16644" y="21439"/>
                      <a:pt x="21444" y="16764"/>
                      <a:pt x="21444" y="111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2" name="Shape">
                <a:extLst>
                  <a:ext uri="{FF2B5EF4-FFF2-40B4-BE49-F238E27FC236}">
                    <a16:creationId xmlns:a16="http://schemas.microsoft.com/office/drawing/2014/main" id="{4ADD66EE-CA09-EE49-9038-24066748F387}"/>
                  </a:ext>
                </a:extLst>
              </p:cNvPr>
              <p:cNvSpPr/>
              <p:nvPr userDrawn="1"/>
            </p:nvSpPr>
            <p:spPr>
              <a:xfrm>
                <a:off x="10172701" y="275445"/>
                <a:ext cx="174131" cy="17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4" h="21300" extrusionOk="0">
                    <a:moveTo>
                      <a:pt x="10814" y="0"/>
                    </a:moveTo>
                    <a:cubicBezTo>
                      <a:pt x="5722" y="0"/>
                      <a:pt x="322" y="4852"/>
                      <a:pt x="14" y="9861"/>
                    </a:cubicBezTo>
                    <a:cubicBezTo>
                      <a:pt x="-295" y="15183"/>
                      <a:pt x="4642" y="20974"/>
                      <a:pt x="10042" y="21287"/>
                    </a:cubicBezTo>
                    <a:cubicBezTo>
                      <a:pt x="15288" y="21600"/>
                      <a:pt x="20996" y="16435"/>
                      <a:pt x="21151" y="11113"/>
                    </a:cubicBezTo>
                    <a:cubicBezTo>
                      <a:pt x="21305" y="5635"/>
                      <a:pt x="16059" y="0"/>
                      <a:pt x="108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04" name="Shape">
              <a:extLst>
                <a:ext uri="{FF2B5EF4-FFF2-40B4-BE49-F238E27FC236}">
                  <a16:creationId xmlns:a16="http://schemas.microsoft.com/office/drawing/2014/main" id="{29699216-474F-DB44-9A47-EBD46B7B911C}"/>
                </a:ext>
              </a:extLst>
            </p:cNvPr>
            <p:cNvSpPr/>
            <p:nvPr userDrawn="1"/>
          </p:nvSpPr>
          <p:spPr>
            <a:xfrm>
              <a:off x="5372100" y="4199746"/>
              <a:ext cx="3114132" cy="234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50" extrusionOk="0">
                  <a:moveTo>
                    <a:pt x="21500" y="10573"/>
                  </a:moveTo>
                  <a:cubicBezTo>
                    <a:pt x="21403" y="9571"/>
                    <a:pt x="21149" y="8651"/>
                    <a:pt x="20701" y="7823"/>
                  </a:cubicBezTo>
                  <a:cubicBezTo>
                    <a:pt x="20332" y="7136"/>
                    <a:pt x="19857" y="6588"/>
                    <a:pt x="19339" y="6122"/>
                  </a:cubicBezTo>
                  <a:cubicBezTo>
                    <a:pt x="18707" y="5552"/>
                    <a:pt x="18021" y="5097"/>
                    <a:pt x="17336" y="4666"/>
                  </a:cubicBezTo>
                  <a:cubicBezTo>
                    <a:pt x="16862" y="4363"/>
                    <a:pt x="16388" y="4049"/>
                    <a:pt x="15940" y="3688"/>
                  </a:cubicBezTo>
                  <a:cubicBezTo>
                    <a:pt x="15281" y="3152"/>
                    <a:pt x="14640" y="2592"/>
                    <a:pt x="13972" y="2068"/>
                  </a:cubicBezTo>
                  <a:cubicBezTo>
                    <a:pt x="13533" y="1719"/>
                    <a:pt x="13094" y="1381"/>
                    <a:pt x="12628" y="1089"/>
                  </a:cubicBezTo>
                  <a:cubicBezTo>
                    <a:pt x="11952" y="670"/>
                    <a:pt x="11267" y="332"/>
                    <a:pt x="10529" y="157"/>
                  </a:cubicBezTo>
                  <a:cubicBezTo>
                    <a:pt x="9914" y="18"/>
                    <a:pt x="9308" y="-29"/>
                    <a:pt x="8684" y="18"/>
                  </a:cubicBezTo>
                  <a:cubicBezTo>
                    <a:pt x="8210" y="53"/>
                    <a:pt x="7744" y="146"/>
                    <a:pt x="7287" y="262"/>
                  </a:cubicBezTo>
                  <a:cubicBezTo>
                    <a:pt x="6462" y="484"/>
                    <a:pt x="5662" y="845"/>
                    <a:pt x="4889" y="1311"/>
                  </a:cubicBezTo>
                  <a:cubicBezTo>
                    <a:pt x="4318" y="1660"/>
                    <a:pt x="3765" y="2056"/>
                    <a:pt x="3229" y="2511"/>
                  </a:cubicBezTo>
                  <a:cubicBezTo>
                    <a:pt x="2649" y="3000"/>
                    <a:pt x="2096" y="3559"/>
                    <a:pt x="1586" y="4177"/>
                  </a:cubicBezTo>
                  <a:cubicBezTo>
                    <a:pt x="1209" y="4631"/>
                    <a:pt x="875" y="5144"/>
                    <a:pt x="611" y="5738"/>
                  </a:cubicBezTo>
                  <a:cubicBezTo>
                    <a:pt x="453" y="6087"/>
                    <a:pt x="322" y="6460"/>
                    <a:pt x="225" y="6833"/>
                  </a:cubicBezTo>
                  <a:cubicBezTo>
                    <a:pt x="40" y="7509"/>
                    <a:pt x="-21" y="8208"/>
                    <a:pt x="5" y="8919"/>
                  </a:cubicBezTo>
                  <a:cubicBezTo>
                    <a:pt x="23" y="9559"/>
                    <a:pt x="84" y="10188"/>
                    <a:pt x="172" y="10818"/>
                  </a:cubicBezTo>
                  <a:cubicBezTo>
                    <a:pt x="611" y="14045"/>
                    <a:pt x="2008" y="16934"/>
                    <a:pt x="4020" y="18821"/>
                  </a:cubicBezTo>
                  <a:cubicBezTo>
                    <a:pt x="4626" y="19392"/>
                    <a:pt x="5267" y="19893"/>
                    <a:pt x="5926" y="20336"/>
                  </a:cubicBezTo>
                  <a:cubicBezTo>
                    <a:pt x="6585" y="20779"/>
                    <a:pt x="7270" y="21152"/>
                    <a:pt x="8008" y="21326"/>
                  </a:cubicBezTo>
                  <a:cubicBezTo>
                    <a:pt x="8078" y="21338"/>
                    <a:pt x="8139" y="21373"/>
                    <a:pt x="8210" y="21385"/>
                  </a:cubicBezTo>
                  <a:cubicBezTo>
                    <a:pt x="8271" y="21408"/>
                    <a:pt x="8333" y="21385"/>
                    <a:pt x="8394" y="21443"/>
                  </a:cubicBezTo>
                  <a:cubicBezTo>
                    <a:pt x="8552" y="21431"/>
                    <a:pt x="8702" y="21489"/>
                    <a:pt x="8851" y="21501"/>
                  </a:cubicBezTo>
                  <a:cubicBezTo>
                    <a:pt x="9255" y="21548"/>
                    <a:pt x="9659" y="21571"/>
                    <a:pt x="10063" y="21524"/>
                  </a:cubicBezTo>
                  <a:cubicBezTo>
                    <a:pt x="10142" y="21513"/>
                    <a:pt x="10221" y="21524"/>
                    <a:pt x="10300" y="21524"/>
                  </a:cubicBezTo>
                  <a:cubicBezTo>
                    <a:pt x="10388" y="21501"/>
                    <a:pt x="10485" y="21489"/>
                    <a:pt x="10573" y="21489"/>
                  </a:cubicBezTo>
                  <a:cubicBezTo>
                    <a:pt x="10757" y="21455"/>
                    <a:pt x="10933" y="21408"/>
                    <a:pt x="11117" y="21373"/>
                  </a:cubicBezTo>
                  <a:cubicBezTo>
                    <a:pt x="11170" y="21361"/>
                    <a:pt x="11223" y="21350"/>
                    <a:pt x="11275" y="21350"/>
                  </a:cubicBezTo>
                  <a:cubicBezTo>
                    <a:pt x="11363" y="21326"/>
                    <a:pt x="11451" y="21291"/>
                    <a:pt x="11539" y="21268"/>
                  </a:cubicBezTo>
                  <a:cubicBezTo>
                    <a:pt x="12382" y="21012"/>
                    <a:pt x="13190" y="20627"/>
                    <a:pt x="13963" y="20138"/>
                  </a:cubicBezTo>
                  <a:cubicBezTo>
                    <a:pt x="14051" y="20080"/>
                    <a:pt x="14148" y="20010"/>
                    <a:pt x="14244" y="19987"/>
                  </a:cubicBezTo>
                  <a:cubicBezTo>
                    <a:pt x="14323" y="19905"/>
                    <a:pt x="14411" y="19858"/>
                    <a:pt x="14499" y="19812"/>
                  </a:cubicBezTo>
                  <a:cubicBezTo>
                    <a:pt x="14727" y="19649"/>
                    <a:pt x="14956" y="19474"/>
                    <a:pt x="15193" y="19322"/>
                  </a:cubicBezTo>
                  <a:cubicBezTo>
                    <a:pt x="15325" y="19229"/>
                    <a:pt x="15448" y="19101"/>
                    <a:pt x="15597" y="19054"/>
                  </a:cubicBezTo>
                  <a:cubicBezTo>
                    <a:pt x="15606" y="19043"/>
                    <a:pt x="15615" y="19031"/>
                    <a:pt x="15623" y="19031"/>
                  </a:cubicBezTo>
                  <a:cubicBezTo>
                    <a:pt x="15694" y="18973"/>
                    <a:pt x="15773" y="18915"/>
                    <a:pt x="15843" y="18856"/>
                  </a:cubicBezTo>
                  <a:cubicBezTo>
                    <a:pt x="15861" y="18845"/>
                    <a:pt x="15878" y="18845"/>
                    <a:pt x="15896" y="18833"/>
                  </a:cubicBezTo>
                  <a:cubicBezTo>
                    <a:pt x="16089" y="18693"/>
                    <a:pt x="16273" y="18565"/>
                    <a:pt x="16467" y="18425"/>
                  </a:cubicBezTo>
                  <a:cubicBezTo>
                    <a:pt x="16511" y="18390"/>
                    <a:pt x="16555" y="18355"/>
                    <a:pt x="16607" y="18367"/>
                  </a:cubicBezTo>
                  <a:lnTo>
                    <a:pt x="16598" y="18355"/>
                  </a:lnTo>
                  <a:cubicBezTo>
                    <a:pt x="16598" y="18286"/>
                    <a:pt x="16634" y="18297"/>
                    <a:pt x="16660" y="18297"/>
                  </a:cubicBezTo>
                  <a:lnTo>
                    <a:pt x="16660" y="18297"/>
                  </a:lnTo>
                  <a:cubicBezTo>
                    <a:pt x="16677" y="18227"/>
                    <a:pt x="16721" y="18227"/>
                    <a:pt x="16765" y="18204"/>
                  </a:cubicBezTo>
                  <a:cubicBezTo>
                    <a:pt x="17196" y="17913"/>
                    <a:pt x="17635" y="17621"/>
                    <a:pt x="18074" y="17330"/>
                  </a:cubicBezTo>
                  <a:cubicBezTo>
                    <a:pt x="18724" y="16911"/>
                    <a:pt x="19357" y="16445"/>
                    <a:pt x="19910" y="15816"/>
                  </a:cubicBezTo>
                  <a:cubicBezTo>
                    <a:pt x="20630" y="15000"/>
                    <a:pt x="21149" y="14021"/>
                    <a:pt x="21386" y="12787"/>
                  </a:cubicBezTo>
                  <a:cubicBezTo>
                    <a:pt x="21535" y="12053"/>
                    <a:pt x="21579" y="11319"/>
                    <a:pt x="21500" y="1057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">
              <a:extLst>
                <a:ext uri="{FF2B5EF4-FFF2-40B4-BE49-F238E27FC236}">
                  <a16:creationId xmlns:a16="http://schemas.microsoft.com/office/drawing/2014/main" id="{5D37CFFC-424D-BD4A-BBDE-B59AA260C716}"/>
                </a:ext>
              </a:extLst>
            </p:cNvPr>
            <p:cNvSpPr/>
            <p:nvPr userDrawn="1"/>
          </p:nvSpPr>
          <p:spPr>
            <a:xfrm>
              <a:off x="10350500" y="4021946"/>
              <a:ext cx="285961" cy="28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0689" extrusionOk="0">
                  <a:moveTo>
                    <a:pt x="2635" y="7280"/>
                  </a:moveTo>
                  <a:cubicBezTo>
                    <a:pt x="5814" y="12060"/>
                    <a:pt x="10115" y="15828"/>
                    <a:pt x="14229" y="19780"/>
                  </a:cubicBezTo>
                  <a:cubicBezTo>
                    <a:pt x="15913" y="21343"/>
                    <a:pt x="17315" y="20516"/>
                    <a:pt x="18718" y="20056"/>
                  </a:cubicBezTo>
                  <a:cubicBezTo>
                    <a:pt x="20120" y="19597"/>
                    <a:pt x="21149" y="18310"/>
                    <a:pt x="20962" y="16288"/>
                  </a:cubicBezTo>
                  <a:cubicBezTo>
                    <a:pt x="21336" y="15460"/>
                    <a:pt x="20494" y="14817"/>
                    <a:pt x="19840" y="14082"/>
                  </a:cubicBezTo>
                  <a:cubicBezTo>
                    <a:pt x="17970" y="11968"/>
                    <a:pt x="16193" y="9946"/>
                    <a:pt x="14043" y="8107"/>
                  </a:cubicBezTo>
                  <a:cubicBezTo>
                    <a:pt x="10676" y="5074"/>
                    <a:pt x="7217" y="2225"/>
                    <a:pt x="3009" y="386"/>
                  </a:cubicBezTo>
                  <a:cubicBezTo>
                    <a:pt x="2167" y="19"/>
                    <a:pt x="1700" y="-257"/>
                    <a:pt x="952" y="386"/>
                  </a:cubicBezTo>
                  <a:cubicBezTo>
                    <a:pt x="110" y="1030"/>
                    <a:pt x="-264" y="1949"/>
                    <a:pt x="204" y="2868"/>
                  </a:cubicBezTo>
                  <a:cubicBezTo>
                    <a:pt x="951" y="4431"/>
                    <a:pt x="1700" y="5901"/>
                    <a:pt x="2635" y="728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6" name="Shape">
              <a:extLst>
                <a:ext uri="{FF2B5EF4-FFF2-40B4-BE49-F238E27FC236}">
                  <a16:creationId xmlns:a16="http://schemas.microsoft.com/office/drawing/2014/main" id="{90A0D89A-B18F-D340-9763-06E05E7B458D}"/>
                </a:ext>
              </a:extLst>
            </p:cNvPr>
            <p:cNvSpPr/>
            <p:nvPr userDrawn="1"/>
          </p:nvSpPr>
          <p:spPr>
            <a:xfrm>
              <a:off x="10185401" y="4796646"/>
              <a:ext cx="252755" cy="27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741" extrusionOk="0">
                  <a:moveTo>
                    <a:pt x="17994" y="20594"/>
                  </a:moveTo>
                  <a:cubicBezTo>
                    <a:pt x="20991" y="18707"/>
                    <a:pt x="21508" y="16066"/>
                    <a:pt x="18821" y="13802"/>
                  </a:cubicBezTo>
                  <a:cubicBezTo>
                    <a:pt x="15514" y="11067"/>
                    <a:pt x="13653" y="7011"/>
                    <a:pt x="9209" y="5408"/>
                  </a:cubicBezTo>
                  <a:cubicBezTo>
                    <a:pt x="9003" y="5313"/>
                    <a:pt x="8899" y="5030"/>
                    <a:pt x="8796" y="4842"/>
                  </a:cubicBezTo>
                  <a:cubicBezTo>
                    <a:pt x="8176" y="2955"/>
                    <a:pt x="6522" y="1918"/>
                    <a:pt x="4972" y="880"/>
                  </a:cubicBezTo>
                  <a:cubicBezTo>
                    <a:pt x="3939" y="126"/>
                    <a:pt x="2905" y="-346"/>
                    <a:pt x="1665" y="314"/>
                  </a:cubicBezTo>
                  <a:cubicBezTo>
                    <a:pt x="528" y="880"/>
                    <a:pt x="-92" y="1823"/>
                    <a:pt x="11" y="3144"/>
                  </a:cubicBezTo>
                  <a:cubicBezTo>
                    <a:pt x="115" y="3804"/>
                    <a:pt x="11" y="4653"/>
                    <a:pt x="425" y="4936"/>
                  </a:cubicBezTo>
                  <a:cubicBezTo>
                    <a:pt x="2388" y="6351"/>
                    <a:pt x="3112" y="8520"/>
                    <a:pt x="4662" y="10218"/>
                  </a:cubicBezTo>
                  <a:cubicBezTo>
                    <a:pt x="6936" y="12765"/>
                    <a:pt x="9106" y="15500"/>
                    <a:pt x="11276" y="18141"/>
                  </a:cubicBezTo>
                  <a:cubicBezTo>
                    <a:pt x="12413" y="19556"/>
                    <a:pt x="16961" y="21254"/>
                    <a:pt x="17994" y="2059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7" name="Shape">
              <a:extLst>
                <a:ext uri="{FF2B5EF4-FFF2-40B4-BE49-F238E27FC236}">
                  <a16:creationId xmlns:a16="http://schemas.microsoft.com/office/drawing/2014/main" id="{871BDEDA-0E01-934B-9233-D69AABDCA5D4}"/>
                </a:ext>
              </a:extLst>
            </p:cNvPr>
            <p:cNvSpPr/>
            <p:nvPr userDrawn="1"/>
          </p:nvSpPr>
          <p:spPr>
            <a:xfrm>
              <a:off x="10896601" y="3996545"/>
              <a:ext cx="216047" cy="22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0768" extrusionOk="0">
                  <a:moveTo>
                    <a:pt x="20387" y="17057"/>
                  </a:moveTo>
                  <a:cubicBezTo>
                    <a:pt x="20387" y="14328"/>
                    <a:pt x="19307" y="12429"/>
                    <a:pt x="17867" y="10648"/>
                  </a:cubicBezTo>
                  <a:cubicBezTo>
                    <a:pt x="14027" y="6257"/>
                    <a:pt x="8507" y="4002"/>
                    <a:pt x="4187" y="442"/>
                  </a:cubicBezTo>
                  <a:cubicBezTo>
                    <a:pt x="3107" y="-389"/>
                    <a:pt x="1547" y="-33"/>
                    <a:pt x="587" y="1391"/>
                  </a:cubicBezTo>
                  <a:cubicBezTo>
                    <a:pt x="-1093" y="3646"/>
                    <a:pt x="1307" y="4358"/>
                    <a:pt x="1907" y="5901"/>
                  </a:cubicBezTo>
                  <a:cubicBezTo>
                    <a:pt x="4187" y="11717"/>
                    <a:pt x="8387" y="15870"/>
                    <a:pt x="13067" y="19668"/>
                  </a:cubicBezTo>
                  <a:cubicBezTo>
                    <a:pt x="14867" y="21211"/>
                    <a:pt x="17027" y="20855"/>
                    <a:pt x="18827" y="20262"/>
                  </a:cubicBezTo>
                  <a:cubicBezTo>
                    <a:pt x="20267" y="19906"/>
                    <a:pt x="20507" y="18125"/>
                    <a:pt x="20387" y="1705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8" name="Shape">
              <a:extLst>
                <a:ext uri="{FF2B5EF4-FFF2-40B4-BE49-F238E27FC236}">
                  <a16:creationId xmlns:a16="http://schemas.microsoft.com/office/drawing/2014/main" id="{B43B72EF-E29B-DE4F-BD58-F78FD202A225}"/>
                </a:ext>
              </a:extLst>
            </p:cNvPr>
            <p:cNvSpPr/>
            <p:nvPr userDrawn="1"/>
          </p:nvSpPr>
          <p:spPr>
            <a:xfrm>
              <a:off x="10845800" y="4910946"/>
              <a:ext cx="192550" cy="20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0912" extrusionOk="0">
                  <a:moveTo>
                    <a:pt x="11100" y="6839"/>
                  </a:moveTo>
                  <a:cubicBezTo>
                    <a:pt x="9300" y="5050"/>
                    <a:pt x="8193" y="2749"/>
                    <a:pt x="6116" y="1215"/>
                  </a:cubicBezTo>
                  <a:cubicBezTo>
                    <a:pt x="4593" y="65"/>
                    <a:pt x="3070" y="-574"/>
                    <a:pt x="1408" y="704"/>
                  </a:cubicBezTo>
                  <a:cubicBezTo>
                    <a:pt x="-253" y="1854"/>
                    <a:pt x="-392" y="3388"/>
                    <a:pt x="716" y="5050"/>
                  </a:cubicBezTo>
                  <a:cubicBezTo>
                    <a:pt x="2516" y="7862"/>
                    <a:pt x="3762" y="11185"/>
                    <a:pt x="6116" y="13613"/>
                  </a:cubicBezTo>
                  <a:cubicBezTo>
                    <a:pt x="8885" y="16680"/>
                    <a:pt x="11239" y="20515"/>
                    <a:pt x="17331" y="20898"/>
                  </a:cubicBezTo>
                  <a:cubicBezTo>
                    <a:pt x="18439" y="21026"/>
                    <a:pt x="19962" y="20259"/>
                    <a:pt x="20654" y="18598"/>
                  </a:cubicBezTo>
                  <a:cubicBezTo>
                    <a:pt x="21208" y="16936"/>
                    <a:pt x="21208" y="15402"/>
                    <a:pt x="19685" y="13741"/>
                  </a:cubicBezTo>
                  <a:cubicBezTo>
                    <a:pt x="17193" y="11057"/>
                    <a:pt x="13731" y="9523"/>
                    <a:pt x="11100" y="683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9" name="Shape">
              <a:extLst>
                <a:ext uri="{FF2B5EF4-FFF2-40B4-BE49-F238E27FC236}">
                  <a16:creationId xmlns:a16="http://schemas.microsoft.com/office/drawing/2014/main" id="{9F5B30E5-8B38-CA43-9FA3-821C6886061B}"/>
                </a:ext>
              </a:extLst>
            </p:cNvPr>
            <p:cNvSpPr/>
            <p:nvPr userDrawn="1"/>
          </p:nvSpPr>
          <p:spPr>
            <a:xfrm>
              <a:off x="10502901" y="4885546"/>
              <a:ext cx="161973" cy="18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6" h="20666" extrusionOk="0">
                  <a:moveTo>
                    <a:pt x="19397" y="13511"/>
                  </a:moveTo>
                  <a:cubicBezTo>
                    <a:pt x="15397" y="8852"/>
                    <a:pt x="10597" y="4617"/>
                    <a:pt x="5317" y="946"/>
                  </a:cubicBezTo>
                  <a:cubicBezTo>
                    <a:pt x="4197" y="99"/>
                    <a:pt x="2277" y="-607"/>
                    <a:pt x="1317" y="805"/>
                  </a:cubicBezTo>
                  <a:cubicBezTo>
                    <a:pt x="517" y="1934"/>
                    <a:pt x="-923" y="3487"/>
                    <a:pt x="837" y="5181"/>
                  </a:cubicBezTo>
                  <a:cubicBezTo>
                    <a:pt x="2437" y="6593"/>
                    <a:pt x="3077" y="8711"/>
                    <a:pt x="4197" y="10264"/>
                  </a:cubicBezTo>
                  <a:cubicBezTo>
                    <a:pt x="6597" y="13511"/>
                    <a:pt x="8677" y="17040"/>
                    <a:pt x="12037" y="19581"/>
                  </a:cubicBezTo>
                  <a:cubicBezTo>
                    <a:pt x="13797" y="20993"/>
                    <a:pt x="15877" y="20852"/>
                    <a:pt x="17797" y="20146"/>
                  </a:cubicBezTo>
                  <a:cubicBezTo>
                    <a:pt x="19397" y="19440"/>
                    <a:pt x="20677" y="18169"/>
                    <a:pt x="20357" y="16617"/>
                  </a:cubicBezTo>
                  <a:cubicBezTo>
                    <a:pt x="20357" y="15346"/>
                    <a:pt x="20197" y="14499"/>
                    <a:pt x="19397" y="1351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" name="Shape">
              <a:extLst>
                <a:ext uri="{FF2B5EF4-FFF2-40B4-BE49-F238E27FC236}">
                  <a16:creationId xmlns:a16="http://schemas.microsoft.com/office/drawing/2014/main" id="{11D2D70E-A7E8-F646-8337-B6ED9AB812A3}"/>
                </a:ext>
              </a:extLst>
            </p:cNvPr>
            <p:cNvSpPr/>
            <p:nvPr userDrawn="1"/>
          </p:nvSpPr>
          <p:spPr>
            <a:xfrm>
              <a:off x="11328400" y="4123546"/>
              <a:ext cx="200601" cy="15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19680" extrusionOk="0">
                  <a:moveTo>
                    <a:pt x="18219" y="10492"/>
                  </a:moveTo>
                  <a:cubicBezTo>
                    <a:pt x="16538" y="8831"/>
                    <a:pt x="14469" y="7668"/>
                    <a:pt x="12658" y="6172"/>
                  </a:cubicBezTo>
                  <a:cubicBezTo>
                    <a:pt x="10459" y="4179"/>
                    <a:pt x="7613" y="3846"/>
                    <a:pt x="5415" y="1852"/>
                  </a:cubicBezTo>
                  <a:cubicBezTo>
                    <a:pt x="4639" y="1188"/>
                    <a:pt x="4380" y="-806"/>
                    <a:pt x="3087" y="357"/>
                  </a:cubicBezTo>
                  <a:cubicBezTo>
                    <a:pt x="1793" y="1520"/>
                    <a:pt x="-535" y="1686"/>
                    <a:pt x="112" y="4511"/>
                  </a:cubicBezTo>
                  <a:cubicBezTo>
                    <a:pt x="112" y="6339"/>
                    <a:pt x="241" y="7336"/>
                    <a:pt x="1405" y="8166"/>
                  </a:cubicBezTo>
                  <a:cubicBezTo>
                    <a:pt x="3733" y="9828"/>
                    <a:pt x="5803" y="11988"/>
                    <a:pt x="8131" y="13816"/>
                  </a:cubicBezTo>
                  <a:cubicBezTo>
                    <a:pt x="10329" y="15477"/>
                    <a:pt x="12140" y="17471"/>
                    <a:pt x="14339" y="18966"/>
                  </a:cubicBezTo>
                  <a:cubicBezTo>
                    <a:pt x="17184" y="20794"/>
                    <a:pt x="18995" y="18800"/>
                    <a:pt x="20159" y="16474"/>
                  </a:cubicBezTo>
                  <a:cubicBezTo>
                    <a:pt x="21065" y="14314"/>
                    <a:pt x="19513" y="11988"/>
                    <a:pt x="18219" y="1049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" name="Shape">
              <a:extLst>
                <a:ext uri="{FF2B5EF4-FFF2-40B4-BE49-F238E27FC236}">
                  <a16:creationId xmlns:a16="http://schemas.microsoft.com/office/drawing/2014/main" id="{87446101-6E6D-DE4A-8F91-8AF4B02FAAD1}"/>
                </a:ext>
              </a:extLst>
            </p:cNvPr>
            <p:cNvSpPr/>
            <p:nvPr userDrawn="1"/>
          </p:nvSpPr>
          <p:spPr>
            <a:xfrm>
              <a:off x="10807701" y="4568046"/>
              <a:ext cx="168758" cy="191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0849" extrusionOk="0">
                  <a:moveTo>
                    <a:pt x="5097" y="1228"/>
                  </a:moveTo>
                  <a:cubicBezTo>
                    <a:pt x="4337" y="397"/>
                    <a:pt x="3424" y="-434"/>
                    <a:pt x="2207" y="258"/>
                  </a:cubicBezTo>
                  <a:cubicBezTo>
                    <a:pt x="1294" y="812"/>
                    <a:pt x="-379" y="1504"/>
                    <a:pt x="77" y="2889"/>
                  </a:cubicBezTo>
                  <a:cubicBezTo>
                    <a:pt x="1142" y="6766"/>
                    <a:pt x="1598" y="10781"/>
                    <a:pt x="4945" y="13828"/>
                  </a:cubicBezTo>
                  <a:cubicBezTo>
                    <a:pt x="5249" y="16874"/>
                    <a:pt x="9356" y="20612"/>
                    <a:pt x="12551" y="20751"/>
                  </a:cubicBezTo>
                  <a:cubicBezTo>
                    <a:pt x="14072" y="20751"/>
                    <a:pt x="15593" y="20751"/>
                    <a:pt x="17114" y="20751"/>
                  </a:cubicBezTo>
                  <a:cubicBezTo>
                    <a:pt x="18635" y="20889"/>
                    <a:pt x="20156" y="21166"/>
                    <a:pt x="20156" y="19228"/>
                  </a:cubicBezTo>
                  <a:cubicBezTo>
                    <a:pt x="20004" y="16735"/>
                    <a:pt x="21221" y="13689"/>
                    <a:pt x="17114" y="12858"/>
                  </a:cubicBezTo>
                  <a:cubicBezTo>
                    <a:pt x="14376" y="11474"/>
                    <a:pt x="12398" y="9397"/>
                    <a:pt x="10725" y="6905"/>
                  </a:cubicBezTo>
                  <a:cubicBezTo>
                    <a:pt x="9204" y="4689"/>
                    <a:pt x="6923" y="3028"/>
                    <a:pt x="5097" y="122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2" name="Shape">
              <a:extLst>
                <a:ext uri="{FF2B5EF4-FFF2-40B4-BE49-F238E27FC236}">
                  <a16:creationId xmlns:a16="http://schemas.microsoft.com/office/drawing/2014/main" id="{C68320FD-717C-9949-B319-9DBDA8B88B17}"/>
                </a:ext>
              </a:extLst>
            </p:cNvPr>
            <p:cNvSpPr/>
            <p:nvPr userDrawn="1"/>
          </p:nvSpPr>
          <p:spPr>
            <a:xfrm>
              <a:off x="11531601" y="4453745"/>
              <a:ext cx="158810" cy="16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0487" extrusionOk="0">
                  <a:moveTo>
                    <a:pt x="20115" y="12942"/>
                  </a:moveTo>
                  <a:cubicBezTo>
                    <a:pt x="20115" y="8931"/>
                    <a:pt x="17660" y="7079"/>
                    <a:pt x="13733" y="6462"/>
                  </a:cubicBezTo>
                  <a:cubicBezTo>
                    <a:pt x="11278" y="4610"/>
                    <a:pt x="8824" y="2450"/>
                    <a:pt x="6206" y="753"/>
                  </a:cubicBezTo>
                  <a:cubicBezTo>
                    <a:pt x="4733" y="-172"/>
                    <a:pt x="1951" y="-481"/>
                    <a:pt x="969" y="1216"/>
                  </a:cubicBezTo>
                  <a:cubicBezTo>
                    <a:pt x="-12" y="3068"/>
                    <a:pt x="-667" y="5845"/>
                    <a:pt x="1133" y="7542"/>
                  </a:cubicBezTo>
                  <a:cubicBezTo>
                    <a:pt x="4897" y="10936"/>
                    <a:pt x="7678" y="14948"/>
                    <a:pt x="10951" y="18650"/>
                  </a:cubicBezTo>
                  <a:cubicBezTo>
                    <a:pt x="12588" y="20502"/>
                    <a:pt x="14388" y="21119"/>
                    <a:pt x="17169" y="19730"/>
                  </a:cubicBezTo>
                  <a:cubicBezTo>
                    <a:pt x="20442" y="18188"/>
                    <a:pt x="20933" y="15873"/>
                    <a:pt x="20115" y="1294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" name="Shape">
              <a:extLst>
                <a:ext uri="{FF2B5EF4-FFF2-40B4-BE49-F238E27FC236}">
                  <a16:creationId xmlns:a16="http://schemas.microsoft.com/office/drawing/2014/main" id="{C6C29E6C-20AA-714C-AE6B-CBD93181C0A5}"/>
                </a:ext>
              </a:extLst>
            </p:cNvPr>
            <p:cNvSpPr/>
            <p:nvPr userDrawn="1"/>
          </p:nvSpPr>
          <p:spPr>
            <a:xfrm>
              <a:off x="10388601" y="4568045"/>
              <a:ext cx="151012" cy="12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0099" extrusionOk="0">
                  <a:moveTo>
                    <a:pt x="5923" y="8"/>
                  </a:moveTo>
                  <a:cubicBezTo>
                    <a:pt x="4355" y="602"/>
                    <a:pt x="1916" y="-983"/>
                    <a:pt x="697" y="1197"/>
                  </a:cubicBezTo>
                  <a:cubicBezTo>
                    <a:pt x="-174" y="2980"/>
                    <a:pt x="-348" y="5953"/>
                    <a:pt x="871" y="7538"/>
                  </a:cubicBezTo>
                  <a:cubicBezTo>
                    <a:pt x="4529" y="11898"/>
                    <a:pt x="7839" y="17050"/>
                    <a:pt x="13065" y="19428"/>
                  </a:cubicBezTo>
                  <a:cubicBezTo>
                    <a:pt x="14807" y="20221"/>
                    <a:pt x="16375" y="20617"/>
                    <a:pt x="17942" y="18834"/>
                  </a:cubicBezTo>
                  <a:cubicBezTo>
                    <a:pt x="19510" y="17050"/>
                    <a:pt x="21252" y="15861"/>
                    <a:pt x="20555" y="12690"/>
                  </a:cubicBezTo>
                  <a:cubicBezTo>
                    <a:pt x="19162" y="4566"/>
                    <a:pt x="14110" y="-190"/>
                    <a:pt x="5923" y="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Shape">
              <a:extLst>
                <a:ext uri="{FF2B5EF4-FFF2-40B4-BE49-F238E27FC236}">
                  <a16:creationId xmlns:a16="http://schemas.microsoft.com/office/drawing/2014/main" id="{41CCD556-4391-E84D-A169-E04AE3F4C1FC}"/>
                </a:ext>
              </a:extLst>
            </p:cNvPr>
            <p:cNvSpPr/>
            <p:nvPr userDrawn="1"/>
          </p:nvSpPr>
          <p:spPr>
            <a:xfrm>
              <a:off x="11074401" y="4529945"/>
              <a:ext cx="195525" cy="12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19509" extrusionOk="0">
                  <a:moveTo>
                    <a:pt x="10462" y="376"/>
                  </a:moveTo>
                  <a:cubicBezTo>
                    <a:pt x="7433" y="-202"/>
                    <a:pt x="4404" y="-395"/>
                    <a:pt x="1375" y="1919"/>
                  </a:cubicBezTo>
                  <a:cubicBezTo>
                    <a:pt x="-601" y="3655"/>
                    <a:pt x="189" y="5776"/>
                    <a:pt x="58" y="7898"/>
                  </a:cubicBezTo>
                  <a:cubicBezTo>
                    <a:pt x="-74" y="9248"/>
                    <a:pt x="-74" y="11562"/>
                    <a:pt x="1111" y="11369"/>
                  </a:cubicBezTo>
                  <a:cubicBezTo>
                    <a:pt x="3745" y="10983"/>
                    <a:pt x="5589" y="13684"/>
                    <a:pt x="8092" y="13684"/>
                  </a:cubicBezTo>
                  <a:cubicBezTo>
                    <a:pt x="10858" y="19662"/>
                    <a:pt x="14545" y="21205"/>
                    <a:pt x="17443" y="17541"/>
                  </a:cubicBezTo>
                  <a:cubicBezTo>
                    <a:pt x="20077" y="16962"/>
                    <a:pt x="20999" y="14262"/>
                    <a:pt x="19682" y="10405"/>
                  </a:cubicBezTo>
                  <a:cubicBezTo>
                    <a:pt x="17838" y="4812"/>
                    <a:pt x="14677" y="1148"/>
                    <a:pt x="10462" y="37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5" name="Shape">
              <a:extLst>
                <a:ext uri="{FF2B5EF4-FFF2-40B4-BE49-F238E27FC236}">
                  <a16:creationId xmlns:a16="http://schemas.microsoft.com/office/drawing/2014/main" id="{3C205B57-DE49-A54D-A43B-52069924B953}"/>
                </a:ext>
              </a:extLst>
            </p:cNvPr>
            <p:cNvSpPr/>
            <p:nvPr userDrawn="1"/>
          </p:nvSpPr>
          <p:spPr>
            <a:xfrm>
              <a:off x="11239501" y="3767945"/>
              <a:ext cx="133785" cy="12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0" h="20157" extrusionOk="0">
                  <a:moveTo>
                    <a:pt x="1801" y="9538"/>
                  </a:moveTo>
                  <a:cubicBezTo>
                    <a:pt x="4588" y="10738"/>
                    <a:pt x="5285" y="13338"/>
                    <a:pt x="6156" y="15738"/>
                  </a:cubicBezTo>
                  <a:cubicBezTo>
                    <a:pt x="7375" y="18938"/>
                    <a:pt x="9291" y="20338"/>
                    <a:pt x="11904" y="20138"/>
                  </a:cubicBezTo>
                  <a:cubicBezTo>
                    <a:pt x="17827" y="20138"/>
                    <a:pt x="19917" y="15738"/>
                    <a:pt x="17130" y="9938"/>
                  </a:cubicBezTo>
                  <a:cubicBezTo>
                    <a:pt x="14517" y="4338"/>
                    <a:pt x="10162" y="2138"/>
                    <a:pt x="4936" y="938"/>
                  </a:cubicBezTo>
                  <a:cubicBezTo>
                    <a:pt x="3543" y="538"/>
                    <a:pt x="1453" y="-1262"/>
                    <a:pt x="1104" y="1538"/>
                  </a:cubicBezTo>
                  <a:cubicBezTo>
                    <a:pt x="930" y="4338"/>
                    <a:pt x="-1683" y="7938"/>
                    <a:pt x="1801" y="953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6" name="Shape">
              <a:extLst>
                <a:ext uri="{FF2B5EF4-FFF2-40B4-BE49-F238E27FC236}">
                  <a16:creationId xmlns:a16="http://schemas.microsoft.com/office/drawing/2014/main" id="{80FBD98E-5FD8-FF43-94CD-B1F6C28884CC}"/>
                </a:ext>
              </a:extLst>
            </p:cNvPr>
            <p:cNvSpPr/>
            <p:nvPr userDrawn="1"/>
          </p:nvSpPr>
          <p:spPr>
            <a:xfrm>
              <a:off x="11658601" y="4987146"/>
              <a:ext cx="130962" cy="11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0621" extrusionOk="0">
                  <a:moveTo>
                    <a:pt x="8808" y="19145"/>
                  </a:moveTo>
                  <a:cubicBezTo>
                    <a:pt x="11432" y="21149"/>
                    <a:pt x="14864" y="20926"/>
                    <a:pt x="17690" y="19590"/>
                  </a:cubicBezTo>
                  <a:cubicBezTo>
                    <a:pt x="20315" y="18477"/>
                    <a:pt x="21122" y="15582"/>
                    <a:pt x="20718" y="12464"/>
                  </a:cubicBezTo>
                  <a:cubicBezTo>
                    <a:pt x="20516" y="10906"/>
                    <a:pt x="21324" y="8233"/>
                    <a:pt x="19911" y="7788"/>
                  </a:cubicBezTo>
                  <a:cubicBezTo>
                    <a:pt x="15470" y="5561"/>
                    <a:pt x="12240" y="1330"/>
                    <a:pt x="7395" y="217"/>
                  </a:cubicBezTo>
                  <a:cubicBezTo>
                    <a:pt x="4973" y="-451"/>
                    <a:pt x="2550" y="440"/>
                    <a:pt x="935" y="2666"/>
                  </a:cubicBezTo>
                  <a:cubicBezTo>
                    <a:pt x="-276" y="4448"/>
                    <a:pt x="-276" y="6675"/>
                    <a:pt x="733" y="8679"/>
                  </a:cubicBezTo>
                  <a:cubicBezTo>
                    <a:pt x="2550" y="12687"/>
                    <a:pt x="5174" y="16250"/>
                    <a:pt x="8808" y="19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7" name="Shape">
              <a:extLst>
                <a:ext uri="{FF2B5EF4-FFF2-40B4-BE49-F238E27FC236}">
                  <a16:creationId xmlns:a16="http://schemas.microsoft.com/office/drawing/2014/main" id="{F787A2A7-CF77-4449-A0B1-EED706BBFE80}"/>
                </a:ext>
              </a:extLst>
            </p:cNvPr>
            <p:cNvSpPr/>
            <p:nvPr userDrawn="1"/>
          </p:nvSpPr>
          <p:spPr>
            <a:xfrm>
              <a:off x="11747501" y="4123546"/>
              <a:ext cx="182117" cy="12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19963" extrusionOk="0">
                  <a:moveTo>
                    <a:pt x="19020" y="10177"/>
                  </a:moveTo>
                  <a:cubicBezTo>
                    <a:pt x="13877" y="6193"/>
                    <a:pt x="8734" y="1789"/>
                    <a:pt x="2857" y="531"/>
                  </a:cubicBezTo>
                  <a:cubicBezTo>
                    <a:pt x="1828" y="321"/>
                    <a:pt x="506" y="-937"/>
                    <a:pt x="65" y="1370"/>
                  </a:cubicBezTo>
                  <a:cubicBezTo>
                    <a:pt x="-229" y="3047"/>
                    <a:pt x="506" y="4306"/>
                    <a:pt x="1534" y="5354"/>
                  </a:cubicBezTo>
                  <a:cubicBezTo>
                    <a:pt x="4473" y="8710"/>
                    <a:pt x="7265" y="12484"/>
                    <a:pt x="10497" y="15630"/>
                  </a:cubicBezTo>
                  <a:cubicBezTo>
                    <a:pt x="12408" y="17517"/>
                    <a:pt x="14171" y="20663"/>
                    <a:pt x="17110" y="19824"/>
                  </a:cubicBezTo>
                  <a:cubicBezTo>
                    <a:pt x="19020" y="20244"/>
                    <a:pt x="20195" y="18985"/>
                    <a:pt x="20930" y="16469"/>
                  </a:cubicBezTo>
                  <a:cubicBezTo>
                    <a:pt x="21371" y="13952"/>
                    <a:pt x="20783" y="11436"/>
                    <a:pt x="19020" y="1017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Shape">
              <a:extLst>
                <a:ext uri="{FF2B5EF4-FFF2-40B4-BE49-F238E27FC236}">
                  <a16:creationId xmlns:a16="http://schemas.microsoft.com/office/drawing/2014/main" id="{8751E54B-83A8-3C4B-85FF-792F9B9D5907}"/>
                </a:ext>
              </a:extLst>
            </p:cNvPr>
            <p:cNvSpPr/>
            <p:nvPr userDrawn="1"/>
          </p:nvSpPr>
          <p:spPr>
            <a:xfrm>
              <a:off x="11684001" y="5355445"/>
              <a:ext cx="122988" cy="12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0252" extrusionOk="0">
                  <a:moveTo>
                    <a:pt x="14711" y="6515"/>
                  </a:moveTo>
                  <a:cubicBezTo>
                    <a:pt x="12359" y="6091"/>
                    <a:pt x="10434" y="5244"/>
                    <a:pt x="9578" y="3127"/>
                  </a:cubicBezTo>
                  <a:cubicBezTo>
                    <a:pt x="8295" y="-897"/>
                    <a:pt x="4660" y="-262"/>
                    <a:pt x="2521" y="797"/>
                  </a:cubicBezTo>
                  <a:cubicBezTo>
                    <a:pt x="168" y="1856"/>
                    <a:pt x="-687" y="4609"/>
                    <a:pt x="596" y="7785"/>
                  </a:cubicBezTo>
                  <a:cubicBezTo>
                    <a:pt x="2093" y="11597"/>
                    <a:pt x="4873" y="14562"/>
                    <a:pt x="7440" y="17738"/>
                  </a:cubicBezTo>
                  <a:cubicBezTo>
                    <a:pt x="9364" y="20279"/>
                    <a:pt x="13214" y="20703"/>
                    <a:pt x="15994" y="19856"/>
                  </a:cubicBezTo>
                  <a:cubicBezTo>
                    <a:pt x="18133" y="19221"/>
                    <a:pt x="20913" y="17527"/>
                    <a:pt x="20699" y="14350"/>
                  </a:cubicBezTo>
                  <a:cubicBezTo>
                    <a:pt x="20485" y="10115"/>
                    <a:pt x="19202" y="7150"/>
                    <a:pt x="14711" y="651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Shape">
              <a:extLst>
                <a:ext uri="{FF2B5EF4-FFF2-40B4-BE49-F238E27FC236}">
                  <a16:creationId xmlns:a16="http://schemas.microsoft.com/office/drawing/2014/main" id="{7570479E-AAC2-9649-9235-F57906254714}"/>
                </a:ext>
              </a:extLst>
            </p:cNvPr>
            <p:cNvSpPr/>
            <p:nvPr userDrawn="1"/>
          </p:nvSpPr>
          <p:spPr>
            <a:xfrm>
              <a:off x="9525001" y="4199745"/>
              <a:ext cx="167045" cy="10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19774" extrusionOk="0">
                  <a:moveTo>
                    <a:pt x="7848" y="3375"/>
                  </a:moveTo>
                  <a:lnTo>
                    <a:pt x="7848" y="3375"/>
                  </a:lnTo>
                  <a:cubicBezTo>
                    <a:pt x="5206" y="-532"/>
                    <a:pt x="1632" y="-1221"/>
                    <a:pt x="389" y="2226"/>
                  </a:cubicBezTo>
                  <a:cubicBezTo>
                    <a:pt x="-699" y="5213"/>
                    <a:pt x="700" y="8890"/>
                    <a:pt x="2098" y="9809"/>
                  </a:cubicBezTo>
                  <a:cubicBezTo>
                    <a:pt x="6605" y="12796"/>
                    <a:pt x="10334" y="17622"/>
                    <a:pt x="15151" y="19460"/>
                  </a:cubicBezTo>
                  <a:cubicBezTo>
                    <a:pt x="17171" y="20379"/>
                    <a:pt x="18881" y="19230"/>
                    <a:pt x="19813" y="16702"/>
                  </a:cubicBezTo>
                  <a:cubicBezTo>
                    <a:pt x="20435" y="15094"/>
                    <a:pt x="20901" y="12107"/>
                    <a:pt x="19658" y="11417"/>
                  </a:cubicBezTo>
                  <a:cubicBezTo>
                    <a:pt x="15928" y="8430"/>
                    <a:pt x="12665" y="3604"/>
                    <a:pt x="7848" y="337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Shape">
              <a:extLst>
                <a:ext uri="{FF2B5EF4-FFF2-40B4-BE49-F238E27FC236}">
                  <a16:creationId xmlns:a16="http://schemas.microsoft.com/office/drawing/2014/main" id="{D8BA73CA-54C8-AC4D-8C96-38AEDD2809D7}"/>
                </a:ext>
              </a:extLst>
            </p:cNvPr>
            <p:cNvSpPr/>
            <p:nvPr userDrawn="1"/>
          </p:nvSpPr>
          <p:spPr>
            <a:xfrm>
              <a:off x="10871200" y="3564745"/>
              <a:ext cx="138163" cy="11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19975" extrusionOk="0">
                  <a:moveTo>
                    <a:pt x="9281" y="15459"/>
                  </a:moveTo>
                  <a:cubicBezTo>
                    <a:pt x="10619" y="17640"/>
                    <a:pt x="12148" y="20695"/>
                    <a:pt x="15398" y="19822"/>
                  </a:cubicBezTo>
                  <a:cubicBezTo>
                    <a:pt x="18074" y="20477"/>
                    <a:pt x="19603" y="18731"/>
                    <a:pt x="20367" y="16550"/>
                  </a:cubicBezTo>
                  <a:cubicBezTo>
                    <a:pt x="21132" y="14586"/>
                    <a:pt x="20941" y="12404"/>
                    <a:pt x="19221" y="10659"/>
                  </a:cubicBezTo>
                  <a:cubicBezTo>
                    <a:pt x="14824" y="5859"/>
                    <a:pt x="8898" y="4113"/>
                    <a:pt x="4120" y="404"/>
                  </a:cubicBezTo>
                  <a:cubicBezTo>
                    <a:pt x="2590" y="-905"/>
                    <a:pt x="1635" y="1277"/>
                    <a:pt x="679" y="2586"/>
                  </a:cubicBezTo>
                  <a:cubicBezTo>
                    <a:pt x="-468" y="4113"/>
                    <a:pt x="-86" y="5422"/>
                    <a:pt x="1252" y="6731"/>
                  </a:cubicBezTo>
                  <a:cubicBezTo>
                    <a:pt x="3737" y="9786"/>
                    <a:pt x="6796" y="11968"/>
                    <a:pt x="9281" y="1545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1" name="Shape">
              <a:extLst>
                <a:ext uri="{FF2B5EF4-FFF2-40B4-BE49-F238E27FC236}">
                  <a16:creationId xmlns:a16="http://schemas.microsoft.com/office/drawing/2014/main" id="{45F3FABB-7519-1A4A-9907-7B0AD98831F9}"/>
                </a:ext>
              </a:extLst>
            </p:cNvPr>
            <p:cNvSpPr/>
            <p:nvPr userDrawn="1"/>
          </p:nvSpPr>
          <p:spPr>
            <a:xfrm>
              <a:off x="10718800" y="5291945"/>
              <a:ext cx="99410" cy="15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1" h="21071" extrusionOk="0">
                  <a:moveTo>
                    <a:pt x="2357" y="484"/>
                  </a:moveTo>
                  <a:cubicBezTo>
                    <a:pt x="-1709" y="1496"/>
                    <a:pt x="832" y="3859"/>
                    <a:pt x="324" y="5715"/>
                  </a:cubicBezTo>
                  <a:cubicBezTo>
                    <a:pt x="5152" y="8415"/>
                    <a:pt x="7693" y="11790"/>
                    <a:pt x="8201" y="16008"/>
                  </a:cubicBezTo>
                  <a:cubicBezTo>
                    <a:pt x="10235" y="16515"/>
                    <a:pt x="10489" y="17527"/>
                    <a:pt x="10743" y="18708"/>
                  </a:cubicBezTo>
                  <a:cubicBezTo>
                    <a:pt x="10743" y="20227"/>
                    <a:pt x="12013" y="20902"/>
                    <a:pt x="14300" y="21071"/>
                  </a:cubicBezTo>
                  <a:cubicBezTo>
                    <a:pt x="16588" y="17527"/>
                    <a:pt x="18620" y="13983"/>
                    <a:pt x="19891" y="10102"/>
                  </a:cubicBezTo>
                  <a:cubicBezTo>
                    <a:pt x="18874" y="7065"/>
                    <a:pt x="15571" y="5040"/>
                    <a:pt x="13030" y="2677"/>
                  </a:cubicBezTo>
                  <a:cubicBezTo>
                    <a:pt x="10235" y="-23"/>
                    <a:pt x="6423" y="-529"/>
                    <a:pt x="2357" y="48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2" name="Shape">
              <a:extLst>
                <a:ext uri="{FF2B5EF4-FFF2-40B4-BE49-F238E27FC236}">
                  <a16:creationId xmlns:a16="http://schemas.microsoft.com/office/drawing/2014/main" id="{5F2460BF-FCAB-F840-B562-C46BFBE9BDFC}"/>
                </a:ext>
              </a:extLst>
            </p:cNvPr>
            <p:cNvSpPr/>
            <p:nvPr userDrawn="1"/>
          </p:nvSpPr>
          <p:spPr>
            <a:xfrm>
              <a:off x="10083800" y="4377545"/>
              <a:ext cx="120799" cy="9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2" h="19692" extrusionOk="0">
                  <a:moveTo>
                    <a:pt x="19647" y="9569"/>
                  </a:moveTo>
                  <a:cubicBezTo>
                    <a:pt x="19011" y="3828"/>
                    <a:pt x="13505" y="0"/>
                    <a:pt x="6305" y="0"/>
                  </a:cubicBezTo>
                  <a:cubicBezTo>
                    <a:pt x="4400" y="820"/>
                    <a:pt x="1011" y="-1094"/>
                    <a:pt x="376" y="3281"/>
                  </a:cubicBezTo>
                  <a:cubicBezTo>
                    <a:pt x="-259" y="6835"/>
                    <a:pt x="-471" y="11210"/>
                    <a:pt x="2917" y="12850"/>
                  </a:cubicBezTo>
                  <a:cubicBezTo>
                    <a:pt x="5459" y="14217"/>
                    <a:pt x="7576" y="16131"/>
                    <a:pt x="9694" y="18045"/>
                  </a:cubicBezTo>
                  <a:cubicBezTo>
                    <a:pt x="12023" y="19959"/>
                    <a:pt x="14776" y="20506"/>
                    <a:pt x="17741" y="18045"/>
                  </a:cubicBezTo>
                  <a:cubicBezTo>
                    <a:pt x="21129" y="16131"/>
                    <a:pt x="20070" y="12850"/>
                    <a:pt x="19647" y="956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3" name="Shape">
              <a:extLst>
                <a:ext uri="{FF2B5EF4-FFF2-40B4-BE49-F238E27FC236}">
                  <a16:creationId xmlns:a16="http://schemas.microsoft.com/office/drawing/2014/main" id="{D09BCFF7-8BA2-924A-B53B-78FAC43EDA26}"/>
                </a:ext>
              </a:extLst>
            </p:cNvPr>
            <p:cNvSpPr/>
            <p:nvPr userDrawn="1"/>
          </p:nvSpPr>
          <p:spPr>
            <a:xfrm>
              <a:off x="11303001" y="5076046"/>
              <a:ext cx="109755" cy="10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8" h="20314" extrusionOk="0">
                  <a:moveTo>
                    <a:pt x="921" y="4870"/>
                  </a:moveTo>
                  <a:cubicBezTo>
                    <a:pt x="-1147" y="8306"/>
                    <a:pt x="691" y="9779"/>
                    <a:pt x="2300" y="11742"/>
                  </a:cubicBezTo>
                  <a:cubicBezTo>
                    <a:pt x="4138" y="13951"/>
                    <a:pt x="6436" y="16160"/>
                    <a:pt x="8274" y="18369"/>
                  </a:cubicBezTo>
                  <a:cubicBezTo>
                    <a:pt x="10342" y="20824"/>
                    <a:pt x="13100" y="20824"/>
                    <a:pt x="14938" y="19106"/>
                  </a:cubicBezTo>
                  <a:cubicBezTo>
                    <a:pt x="17236" y="17142"/>
                    <a:pt x="20453" y="15424"/>
                    <a:pt x="19764" y="11251"/>
                  </a:cubicBezTo>
                  <a:cubicBezTo>
                    <a:pt x="19074" y="6833"/>
                    <a:pt x="11262" y="206"/>
                    <a:pt x="6436" y="206"/>
                  </a:cubicBezTo>
                  <a:cubicBezTo>
                    <a:pt x="3449" y="-776"/>
                    <a:pt x="2530" y="1924"/>
                    <a:pt x="921" y="487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4" name="Shape">
              <a:extLst>
                <a:ext uri="{FF2B5EF4-FFF2-40B4-BE49-F238E27FC236}">
                  <a16:creationId xmlns:a16="http://schemas.microsoft.com/office/drawing/2014/main" id="{AA24FC73-847F-D646-B22A-18B23DCF5050}"/>
                </a:ext>
              </a:extLst>
            </p:cNvPr>
            <p:cNvSpPr/>
            <p:nvPr userDrawn="1"/>
          </p:nvSpPr>
          <p:spPr>
            <a:xfrm>
              <a:off x="11277601" y="5291945"/>
              <a:ext cx="144419" cy="11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19724" extrusionOk="0">
                  <a:moveTo>
                    <a:pt x="2936" y="141"/>
                  </a:moveTo>
                  <a:cubicBezTo>
                    <a:pt x="80" y="-750"/>
                    <a:pt x="-813" y="2813"/>
                    <a:pt x="794" y="4594"/>
                  </a:cubicBezTo>
                  <a:cubicBezTo>
                    <a:pt x="3293" y="7489"/>
                    <a:pt x="4364" y="12166"/>
                    <a:pt x="7756" y="13947"/>
                  </a:cubicBezTo>
                  <a:cubicBezTo>
                    <a:pt x="8113" y="16396"/>
                    <a:pt x="9541" y="17733"/>
                    <a:pt x="11326" y="18401"/>
                  </a:cubicBezTo>
                  <a:cubicBezTo>
                    <a:pt x="14360" y="20850"/>
                    <a:pt x="16860" y="19737"/>
                    <a:pt x="19002" y="16396"/>
                  </a:cubicBezTo>
                  <a:cubicBezTo>
                    <a:pt x="20609" y="14170"/>
                    <a:pt x="20787" y="11497"/>
                    <a:pt x="19180" y="9939"/>
                  </a:cubicBezTo>
                  <a:cubicBezTo>
                    <a:pt x="14539" y="5040"/>
                    <a:pt x="9005" y="1922"/>
                    <a:pt x="2936" y="14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5" name="Shape">
              <a:extLst>
                <a:ext uri="{FF2B5EF4-FFF2-40B4-BE49-F238E27FC236}">
                  <a16:creationId xmlns:a16="http://schemas.microsoft.com/office/drawing/2014/main" id="{13BB3CBF-0D3A-0E44-BF25-147EFCDCF2B6}"/>
                </a:ext>
              </a:extLst>
            </p:cNvPr>
            <p:cNvSpPr/>
            <p:nvPr userDrawn="1"/>
          </p:nvSpPr>
          <p:spPr>
            <a:xfrm>
              <a:off x="11353801" y="4695046"/>
              <a:ext cx="147575" cy="12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0" h="20352" extrusionOk="0">
                  <a:moveTo>
                    <a:pt x="19418" y="11875"/>
                  </a:moveTo>
                  <a:cubicBezTo>
                    <a:pt x="15818" y="8910"/>
                    <a:pt x="13075" y="4463"/>
                    <a:pt x="8790" y="2769"/>
                  </a:cubicBezTo>
                  <a:cubicBezTo>
                    <a:pt x="8275" y="-619"/>
                    <a:pt x="5875" y="228"/>
                    <a:pt x="4332" y="16"/>
                  </a:cubicBezTo>
                  <a:cubicBezTo>
                    <a:pt x="2618" y="-195"/>
                    <a:pt x="1247" y="1710"/>
                    <a:pt x="390" y="3616"/>
                  </a:cubicBezTo>
                  <a:cubicBezTo>
                    <a:pt x="-639" y="5522"/>
                    <a:pt x="561" y="7005"/>
                    <a:pt x="1761" y="8063"/>
                  </a:cubicBezTo>
                  <a:cubicBezTo>
                    <a:pt x="3133" y="9334"/>
                    <a:pt x="3475" y="11663"/>
                    <a:pt x="5361" y="12510"/>
                  </a:cubicBezTo>
                  <a:cubicBezTo>
                    <a:pt x="6390" y="13781"/>
                    <a:pt x="7247" y="15052"/>
                    <a:pt x="8275" y="16322"/>
                  </a:cubicBezTo>
                  <a:cubicBezTo>
                    <a:pt x="10675" y="19287"/>
                    <a:pt x="13418" y="20981"/>
                    <a:pt x="16847" y="20134"/>
                  </a:cubicBezTo>
                  <a:cubicBezTo>
                    <a:pt x="18047" y="19922"/>
                    <a:pt x="19418" y="19287"/>
                    <a:pt x="19075" y="17593"/>
                  </a:cubicBezTo>
                  <a:cubicBezTo>
                    <a:pt x="18390" y="15263"/>
                    <a:pt x="20961" y="13146"/>
                    <a:pt x="19418" y="1187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6" name="Shape">
              <a:extLst>
                <a:ext uri="{FF2B5EF4-FFF2-40B4-BE49-F238E27FC236}">
                  <a16:creationId xmlns:a16="http://schemas.microsoft.com/office/drawing/2014/main" id="{0909611D-9A50-A24C-A230-6E0B74526B48}"/>
                </a:ext>
              </a:extLst>
            </p:cNvPr>
            <p:cNvSpPr/>
            <p:nvPr userDrawn="1"/>
          </p:nvSpPr>
          <p:spPr>
            <a:xfrm>
              <a:off x="10020301" y="4085446"/>
              <a:ext cx="116973" cy="8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19269" extrusionOk="0">
                  <a:moveTo>
                    <a:pt x="10366" y="16393"/>
                  </a:moveTo>
                  <a:cubicBezTo>
                    <a:pt x="12094" y="20494"/>
                    <a:pt x="14470" y="19400"/>
                    <a:pt x="16198" y="18033"/>
                  </a:cubicBezTo>
                  <a:cubicBezTo>
                    <a:pt x="17926" y="16393"/>
                    <a:pt x="20734" y="15299"/>
                    <a:pt x="19654" y="10104"/>
                  </a:cubicBezTo>
                  <a:cubicBezTo>
                    <a:pt x="17494" y="-12"/>
                    <a:pt x="9502" y="4909"/>
                    <a:pt x="6694" y="534"/>
                  </a:cubicBezTo>
                  <a:cubicBezTo>
                    <a:pt x="2806" y="-1106"/>
                    <a:pt x="1510" y="1355"/>
                    <a:pt x="430" y="3542"/>
                  </a:cubicBezTo>
                  <a:cubicBezTo>
                    <a:pt x="-866" y="6276"/>
                    <a:pt x="1078" y="7643"/>
                    <a:pt x="2158" y="9284"/>
                  </a:cubicBezTo>
                  <a:cubicBezTo>
                    <a:pt x="4318" y="12838"/>
                    <a:pt x="8638" y="12291"/>
                    <a:pt x="10366" y="1639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7" name="Shape">
              <a:extLst>
                <a:ext uri="{FF2B5EF4-FFF2-40B4-BE49-F238E27FC236}">
                  <a16:creationId xmlns:a16="http://schemas.microsoft.com/office/drawing/2014/main" id="{75EB9BA1-C38F-284D-B11F-1D8E631CABDC}"/>
                </a:ext>
              </a:extLst>
            </p:cNvPr>
            <p:cNvSpPr/>
            <p:nvPr userDrawn="1"/>
          </p:nvSpPr>
          <p:spPr>
            <a:xfrm>
              <a:off x="10756901" y="4237846"/>
              <a:ext cx="131296" cy="7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18538" extrusionOk="0">
                  <a:moveTo>
                    <a:pt x="3230" y="13683"/>
                  </a:moveTo>
                  <a:cubicBezTo>
                    <a:pt x="7267" y="14015"/>
                    <a:pt x="10295" y="19664"/>
                    <a:pt x="14333" y="18335"/>
                  </a:cubicBezTo>
                  <a:cubicBezTo>
                    <a:pt x="16351" y="17338"/>
                    <a:pt x="19581" y="20329"/>
                    <a:pt x="20389" y="15012"/>
                  </a:cubicBezTo>
                  <a:cubicBezTo>
                    <a:pt x="20792" y="12021"/>
                    <a:pt x="21600" y="7037"/>
                    <a:pt x="19379" y="5707"/>
                  </a:cubicBezTo>
                  <a:cubicBezTo>
                    <a:pt x="14535" y="2717"/>
                    <a:pt x="9488" y="-1271"/>
                    <a:pt x="4037" y="391"/>
                  </a:cubicBezTo>
                  <a:cubicBezTo>
                    <a:pt x="2422" y="1055"/>
                    <a:pt x="202" y="723"/>
                    <a:pt x="0" y="5375"/>
                  </a:cubicBezTo>
                  <a:cubicBezTo>
                    <a:pt x="0" y="10027"/>
                    <a:pt x="1615" y="13683"/>
                    <a:pt x="3230" y="1368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8" name="Shape">
              <a:extLst>
                <a:ext uri="{FF2B5EF4-FFF2-40B4-BE49-F238E27FC236}">
                  <a16:creationId xmlns:a16="http://schemas.microsoft.com/office/drawing/2014/main" id="{7059BDA8-F200-6A48-9268-206957DBB0BE}"/>
                </a:ext>
              </a:extLst>
            </p:cNvPr>
            <p:cNvSpPr/>
            <p:nvPr userDrawn="1"/>
          </p:nvSpPr>
          <p:spPr>
            <a:xfrm>
              <a:off x="10350500" y="5266545"/>
              <a:ext cx="149508" cy="12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1" h="20562" extrusionOk="0">
                  <a:moveTo>
                    <a:pt x="18057" y="12767"/>
                  </a:moveTo>
                  <a:cubicBezTo>
                    <a:pt x="13943" y="9100"/>
                    <a:pt x="9829" y="5432"/>
                    <a:pt x="5200" y="2986"/>
                  </a:cubicBezTo>
                  <a:cubicBezTo>
                    <a:pt x="5029" y="133"/>
                    <a:pt x="3486" y="-274"/>
                    <a:pt x="1600" y="133"/>
                  </a:cubicBezTo>
                  <a:cubicBezTo>
                    <a:pt x="-457" y="541"/>
                    <a:pt x="57" y="2782"/>
                    <a:pt x="57" y="4209"/>
                  </a:cubicBezTo>
                  <a:cubicBezTo>
                    <a:pt x="57" y="8284"/>
                    <a:pt x="2971" y="11545"/>
                    <a:pt x="7086" y="12156"/>
                  </a:cubicBezTo>
                  <a:cubicBezTo>
                    <a:pt x="9829" y="13786"/>
                    <a:pt x="11543" y="16843"/>
                    <a:pt x="13943" y="19085"/>
                  </a:cubicBezTo>
                  <a:cubicBezTo>
                    <a:pt x="16000" y="20919"/>
                    <a:pt x="17714" y="21326"/>
                    <a:pt x="19429" y="18677"/>
                  </a:cubicBezTo>
                  <a:cubicBezTo>
                    <a:pt x="21143" y="16232"/>
                    <a:pt x="19600" y="14194"/>
                    <a:pt x="18057" y="1276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9" name="Shape">
              <a:extLst>
                <a:ext uri="{FF2B5EF4-FFF2-40B4-BE49-F238E27FC236}">
                  <a16:creationId xmlns:a16="http://schemas.microsoft.com/office/drawing/2014/main" id="{F3E7382F-DEA1-D940-BFBA-EA114C5A56D2}"/>
                </a:ext>
              </a:extLst>
            </p:cNvPr>
            <p:cNvSpPr/>
            <p:nvPr userDrawn="1"/>
          </p:nvSpPr>
          <p:spPr>
            <a:xfrm>
              <a:off x="11379200" y="4910945"/>
              <a:ext cx="98216" cy="8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0512" extrusionOk="0">
                  <a:moveTo>
                    <a:pt x="4622" y="64"/>
                  </a:moveTo>
                  <a:cubicBezTo>
                    <a:pt x="2222" y="359"/>
                    <a:pt x="355" y="2431"/>
                    <a:pt x="89" y="4798"/>
                  </a:cubicBezTo>
                  <a:cubicBezTo>
                    <a:pt x="-978" y="9828"/>
                    <a:pt x="7822" y="20480"/>
                    <a:pt x="12889" y="20480"/>
                  </a:cubicBezTo>
                  <a:cubicBezTo>
                    <a:pt x="16889" y="20776"/>
                    <a:pt x="20355" y="19001"/>
                    <a:pt x="20622" y="14266"/>
                  </a:cubicBezTo>
                  <a:cubicBezTo>
                    <a:pt x="20355" y="7757"/>
                    <a:pt x="10222" y="-824"/>
                    <a:pt x="4622" y="6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0" name="Shape">
              <a:extLst>
                <a:ext uri="{FF2B5EF4-FFF2-40B4-BE49-F238E27FC236}">
                  <a16:creationId xmlns:a16="http://schemas.microsoft.com/office/drawing/2014/main" id="{B9B163DC-8F1A-E649-8312-B4803114411F}"/>
                </a:ext>
              </a:extLst>
            </p:cNvPr>
            <p:cNvSpPr/>
            <p:nvPr userDrawn="1"/>
          </p:nvSpPr>
          <p:spPr>
            <a:xfrm>
              <a:off x="11595100" y="3844145"/>
              <a:ext cx="92655" cy="7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3" h="20104" extrusionOk="0">
                  <a:moveTo>
                    <a:pt x="4562" y="14175"/>
                  </a:moveTo>
                  <a:cubicBezTo>
                    <a:pt x="6777" y="17213"/>
                    <a:pt x="10100" y="16875"/>
                    <a:pt x="12316" y="19237"/>
                  </a:cubicBezTo>
                  <a:cubicBezTo>
                    <a:pt x="14531" y="21600"/>
                    <a:pt x="16469" y="18562"/>
                    <a:pt x="18131" y="16875"/>
                  </a:cubicBezTo>
                  <a:cubicBezTo>
                    <a:pt x="20069" y="14850"/>
                    <a:pt x="20900" y="12487"/>
                    <a:pt x="19515" y="9450"/>
                  </a:cubicBezTo>
                  <a:cubicBezTo>
                    <a:pt x="17023" y="4050"/>
                    <a:pt x="11761" y="3712"/>
                    <a:pt x="7885" y="0"/>
                  </a:cubicBezTo>
                  <a:cubicBezTo>
                    <a:pt x="5669" y="3375"/>
                    <a:pt x="1239" y="2363"/>
                    <a:pt x="131" y="6413"/>
                  </a:cubicBezTo>
                  <a:cubicBezTo>
                    <a:pt x="-700" y="9788"/>
                    <a:pt x="2623" y="11475"/>
                    <a:pt x="4562" y="1417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1" name="Shape">
              <a:extLst>
                <a:ext uri="{FF2B5EF4-FFF2-40B4-BE49-F238E27FC236}">
                  <a16:creationId xmlns:a16="http://schemas.microsoft.com/office/drawing/2014/main" id="{BB325F2A-FE02-3241-8B7C-1DFD282B8AD6}"/>
                </a:ext>
              </a:extLst>
            </p:cNvPr>
            <p:cNvSpPr/>
            <p:nvPr userDrawn="1"/>
          </p:nvSpPr>
          <p:spPr>
            <a:xfrm>
              <a:off x="10096501" y="3704446"/>
              <a:ext cx="89808" cy="6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19664" extrusionOk="0">
                  <a:moveTo>
                    <a:pt x="7831" y="16024"/>
                  </a:moveTo>
                  <a:cubicBezTo>
                    <a:pt x="8983" y="16024"/>
                    <a:pt x="9847" y="17567"/>
                    <a:pt x="10999" y="17952"/>
                  </a:cubicBezTo>
                  <a:cubicBezTo>
                    <a:pt x="13879" y="19495"/>
                    <a:pt x="17335" y="21038"/>
                    <a:pt x="19063" y="17567"/>
                  </a:cubicBezTo>
                  <a:cubicBezTo>
                    <a:pt x="20791" y="13710"/>
                    <a:pt x="21079" y="8309"/>
                    <a:pt x="18199" y="4067"/>
                  </a:cubicBezTo>
                  <a:cubicBezTo>
                    <a:pt x="15895" y="209"/>
                    <a:pt x="13015" y="-176"/>
                    <a:pt x="9559" y="209"/>
                  </a:cubicBezTo>
                  <a:cubicBezTo>
                    <a:pt x="5239" y="-562"/>
                    <a:pt x="631" y="595"/>
                    <a:pt x="55" y="7152"/>
                  </a:cubicBezTo>
                  <a:cubicBezTo>
                    <a:pt x="-521" y="12938"/>
                    <a:pt x="3511" y="15252"/>
                    <a:pt x="7831" y="1602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2" name="Shape">
              <a:extLst>
                <a:ext uri="{FF2B5EF4-FFF2-40B4-BE49-F238E27FC236}">
                  <a16:creationId xmlns:a16="http://schemas.microsoft.com/office/drawing/2014/main" id="{154F1AD4-C959-2E4C-825A-4BCC1D5CEBB2}"/>
                </a:ext>
              </a:extLst>
            </p:cNvPr>
            <p:cNvSpPr/>
            <p:nvPr userDrawn="1"/>
          </p:nvSpPr>
          <p:spPr>
            <a:xfrm>
              <a:off x="10007601" y="4631546"/>
              <a:ext cx="57150" cy="7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extrusionOk="0">
                  <a:moveTo>
                    <a:pt x="13440" y="21221"/>
                  </a:moveTo>
                  <a:cubicBezTo>
                    <a:pt x="18240" y="21600"/>
                    <a:pt x="21120" y="18568"/>
                    <a:pt x="21600" y="14400"/>
                  </a:cubicBezTo>
                  <a:cubicBezTo>
                    <a:pt x="21600" y="8337"/>
                    <a:pt x="17760" y="4168"/>
                    <a:pt x="13440" y="0"/>
                  </a:cubicBezTo>
                  <a:cubicBezTo>
                    <a:pt x="6240" y="1516"/>
                    <a:pt x="0" y="5305"/>
                    <a:pt x="0" y="9095"/>
                  </a:cubicBezTo>
                  <a:cubicBezTo>
                    <a:pt x="0" y="14779"/>
                    <a:pt x="5280" y="20084"/>
                    <a:pt x="13440" y="2122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Shape">
              <a:extLst>
                <a:ext uri="{FF2B5EF4-FFF2-40B4-BE49-F238E27FC236}">
                  <a16:creationId xmlns:a16="http://schemas.microsoft.com/office/drawing/2014/main" id="{BBAD4E5F-CA22-1942-9EFC-FBF187C4292E}"/>
                </a:ext>
              </a:extLst>
            </p:cNvPr>
            <p:cNvSpPr/>
            <p:nvPr userDrawn="1"/>
          </p:nvSpPr>
          <p:spPr>
            <a:xfrm>
              <a:off x="11099801" y="5393546"/>
              <a:ext cx="45081" cy="7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8" h="19774" extrusionOk="0">
                  <a:moveTo>
                    <a:pt x="6480" y="0"/>
                  </a:moveTo>
                  <a:cubicBezTo>
                    <a:pt x="7020" y="6646"/>
                    <a:pt x="4320" y="13292"/>
                    <a:pt x="0" y="19274"/>
                  </a:cubicBezTo>
                  <a:cubicBezTo>
                    <a:pt x="11880" y="21600"/>
                    <a:pt x="15660" y="15286"/>
                    <a:pt x="18360" y="11298"/>
                  </a:cubicBezTo>
                  <a:cubicBezTo>
                    <a:pt x="21600" y="5649"/>
                    <a:pt x="14580" y="1994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" name="Shape">
              <a:extLst>
                <a:ext uri="{FF2B5EF4-FFF2-40B4-BE49-F238E27FC236}">
                  <a16:creationId xmlns:a16="http://schemas.microsoft.com/office/drawing/2014/main" id="{ED0119C7-CC35-8946-A72C-416B1A2CD3CF}"/>
                </a:ext>
              </a:extLst>
            </p:cNvPr>
            <p:cNvSpPr/>
            <p:nvPr userDrawn="1"/>
          </p:nvSpPr>
          <p:spPr>
            <a:xfrm>
              <a:off x="11252200" y="4301346"/>
              <a:ext cx="180508" cy="14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19690" extrusionOk="0">
                  <a:moveTo>
                    <a:pt x="17426" y="7711"/>
                  </a:moveTo>
                  <a:cubicBezTo>
                    <a:pt x="16147" y="7189"/>
                    <a:pt x="14868" y="6143"/>
                    <a:pt x="13589" y="5447"/>
                  </a:cubicBezTo>
                  <a:cubicBezTo>
                    <a:pt x="10463" y="3531"/>
                    <a:pt x="8047" y="-476"/>
                    <a:pt x="4068" y="47"/>
                  </a:cubicBezTo>
                  <a:cubicBezTo>
                    <a:pt x="2789" y="221"/>
                    <a:pt x="1084" y="-476"/>
                    <a:pt x="516" y="1266"/>
                  </a:cubicBezTo>
                  <a:cubicBezTo>
                    <a:pt x="-53" y="3182"/>
                    <a:pt x="-479" y="5621"/>
                    <a:pt x="1084" y="7537"/>
                  </a:cubicBezTo>
                  <a:cubicBezTo>
                    <a:pt x="4068" y="11195"/>
                    <a:pt x="7195" y="14505"/>
                    <a:pt x="10605" y="17640"/>
                  </a:cubicBezTo>
                  <a:cubicBezTo>
                    <a:pt x="11600" y="21124"/>
                    <a:pt x="14016" y="19034"/>
                    <a:pt x="15721" y="19382"/>
                  </a:cubicBezTo>
                  <a:cubicBezTo>
                    <a:pt x="17142" y="19556"/>
                    <a:pt x="17568" y="18511"/>
                    <a:pt x="17284" y="16769"/>
                  </a:cubicBezTo>
                  <a:cubicBezTo>
                    <a:pt x="17284" y="16769"/>
                    <a:pt x="17426" y="16421"/>
                    <a:pt x="17426" y="16421"/>
                  </a:cubicBezTo>
                  <a:cubicBezTo>
                    <a:pt x="21121" y="12937"/>
                    <a:pt x="21121" y="11021"/>
                    <a:pt x="17426" y="771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5" name="Shape">
              <a:extLst>
                <a:ext uri="{FF2B5EF4-FFF2-40B4-BE49-F238E27FC236}">
                  <a16:creationId xmlns:a16="http://schemas.microsoft.com/office/drawing/2014/main" id="{BBE7DAB2-3955-C146-BC69-A3467E2A93DC}"/>
                </a:ext>
              </a:extLst>
            </p:cNvPr>
            <p:cNvSpPr/>
            <p:nvPr userDrawn="1"/>
          </p:nvSpPr>
          <p:spPr>
            <a:xfrm>
              <a:off x="11112500" y="4872845"/>
              <a:ext cx="103000" cy="10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4" h="20435" extrusionOk="0">
                  <a:moveTo>
                    <a:pt x="14706" y="10832"/>
                  </a:moveTo>
                  <a:cubicBezTo>
                    <a:pt x="13986" y="6949"/>
                    <a:pt x="12306" y="3794"/>
                    <a:pt x="9186" y="1367"/>
                  </a:cubicBezTo>
                  <a:cubicBezTo>
                    <a:pt x="6786" y="-575"/>
                    <a:pt x="3666" y="-332"/>
                    <a:pt x="1266" y="1367"/>
                  </a:cubicBezTo>
                  <a:cubicBezTo>
                    <a:pt x="-654" y="2823"/>
                    <a:pt x="-174" y="5492"/>
                    <a:pt x="1266" y="6949"/>
                  </a:cubicBezTo>
                  <a:cubicBezTo>
                    <a:pt x="4386" y="10346"/>
                    <a:pt x="5826" y="14958"/>
                    <a:pt x="9426" y="18113"/>
                  </a:cubicBezTo>
                  <a:cubicBezTo>
                    <a:pt x="11586" y="20054"/>
                    <a:pt x="13266" y="21025"/>
                    <a:pt x="15906" y="20054"/>
                  </a:cubicBezTo>
                  <a:cubicBezTo>
                    <a:pt x="20946" y="15200"/>
                    <a:pt x="20706" y="14472"/>
                    <a:pt x="14706" y="1083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6" name="Shape">
              <a:extLst>
                <a:ext uri="{FF2B5EF4-FFF2-40B4-BE49-F238E27FC236}">
                  <a16:creationId xmlns:a16="http://schemas.microsoft.com/office/drawing/2014/main" id="{A4F97A93-88F6-B842-B2EA-EC2CBD4B804D}"/>
                </a:ext>
              </a:extLst>
            </p:cNvPr>
            <p:cNvSpPr/>
            <p:nvPr userDrawn="1"/>
          </p:nvSpPr>
          <p:spPr>
            <a:xfrm>
              <a:off x="10007600" y="5012546"/>
              <a:ext cx="105653" cy="6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6" h="19830" extrusionOk="0">
                  <a:moveTo>
                    <a:pt x="12474" y="4646"/>
                  </a:moveTo>
                  <a:cubicBezTo>
                    <a:pt x="10338" y="1993"/>
                    <a:pt x="7727" y="1236"/>
                    <a:pt x="5353" y="478"/>
                  </a:cubicBezTo>
                  <a:cubicBezTo>
                    <a:pt x="3454" y="-280"/>
                    <a:pt x="1318" y="-659"/>
                    <a:pt x="369" y="3509"/>
                  </a:cubicBezTo>
                  <a:cubicBezTo>
                    <a:pt x="-581" y="7299"/>
                    <a:pt x="369" y="10709"/>
                    <a:pt x="2505" y="12225"/>
                  </a:cubicBezTo>
                  <a:cubicBezTo>
                    <a:pt x="6303" y="14878"/>
                    <a:pt x="9863" y="17909"/>
                    <a:pt x="13898" y="19425"/>
                  </a:cubicBezTo>
                  <a:cubicBezTo>
                    <a:pt x="18408" y="20941"/>
                    <a:pt x="21019" y="18288"/>
                    <a:pt x="19120" y="9951"/>
                  </a:cubicBezTo>
                  <a:cubicBezTo>
                    <a:pt x="19357" y="478"/>
                    <a:pt x="16509" y="857"/>
                    <a:pt x="12474" y="464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7" name="Shape">
              <a:extLst>
                <a:ext uri="{FF2B5EF4-FFF2-40B4-BE49-F238E27FC236}">
                  <a16:creationId xmlns:a16="http://schemas.microsoft.com/office/drawing/2014/main" id="{A137FBEE-15DA-FE44-8498-97F90E5231C9}"/>
                </a:ext>
              </a:extLst>
            </p:cNvPr>
            <p:cNvSpPr/>
            <p:nvPr userDrawn="1"/>
          </p:nvSpPr>
          <p:spPr>
            <a:xfrm>
              <a:off x="10464800" y="3577445"/>
              <a:ext cx="208413" cy="14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2" h="20145" extrusionOk="0">
                  <a:moveTo>
                    <a:pt x="17296" y="11518"/>
                  </a:moveTo>
                  <a:cubicBezTo>
                    <a:pt x="17296" y="11518"/>
                    <a:pt x="17296" y="11340"/>
                    <a:pt x="17296" y="11518"/>
                  </a:cubicBezTo>
                  <a:cubicBezTo>
                    <a:pt x="16696" y="8841"/>
                    <a:pt x="15616" y="7234"/>
                    <a:pt x="13696" y="7770"/>
                  </a:cubicBezTo>
                  <a:cubicBezTo>
                    <a:pt x="11176" y="5627"/>
                    <a:pt x="8536" y="3307"/>
                    <a:pt x="6016" y="1165"/>
                  </a:cubicBezTo>
                  <a:cubicBezTo>
                    <a:pt x="4336" y="-263"/>
                    <a:pt x="2416" y="-442"/>
                    <a:pt x="736" y="986"/>
                  </a:cubicBezTo>
                  <a:cubicBezTo>
                    <a:pt x="-464" y="2057"/>
                    <a:pt x="136" y="4199"/>
                    <a:pt x="256" y="5984"/>
                  </a:cubicBezTo>
                  <a:cubicBezTo>
                    <a:pt x="376" y="7770"/>
                    <a:pt x="1456" y="8305"/>
                    <a:pt x="2296" y="9198"/>
                  </a:cubicBezTo>
                  <a:cubicBezTo>
                    <a:pt x="5296" y="12054"/>
                    <a:pt x="8416" y="14731"/>
                    <a:pt x="11416" y="17588"/>
                  </a:cubicBezTo>
                  <a:cubicBezTo>
                    <a:pt x="15256" y="21158"/>
                    <a:pt x="16576" y="21158"/>
                    <a:pt x="18616" y="16517"/>
                  </a:cubicBezTo>
                  <a:cubicBezTo>
                    <a:pt x="21136" y="13125"/>
                    <a:pt x="18616" y="12589"/>
                    <a:pt x="17296" y="1151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8" name="Shape">
              <a:extLst>
                <a:ext uri="{FF2B5EF4-FFF2-40B4-BE49-F238E27FC236}">
                  <a16:creationId xmlns:a16="http://schemas.microsoft.com/office/drawing/2014/main" id="{B211ACC7-C729-A442-AB62-13C32820AC91}"/>
                </a:ext>
              </a:extLst>
            </p:cNvPr>
            <p:cNvSpPr/>
            <p:nvPr userDrawn="1"/>
          </p:nvSpPr>
          <p:spPr>
            <a:xfrm>
              <a:off x="5257800" y="5774545"/>
              <a:ext cx="921931" cy="86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18" extrusionOk="0">
                  <a:moveTo>
                    <a:pt x="11535" y="19056"/>
                  </a:moveTo>
                  <a:cubicBezTo>
                    <a:pt x="9905" y="19496"/>
                    <a:pt x="8246" y="20408"/>
                    <a:pt x="6499" y="21005"/>
                  </a:cubicBezTo>
                  <a:cubicBezTo>
                    <a:pt x="5509" y="21351"/>
                    <a:pt x="4490" y="21571"/>
                    <a:pt x="3413" y="21288"/>
                  </a:cubicBezTo>
                  <a:cubicBezTo>
                    <a:pt x="910" y="20628"/>
                    <a:pt x="-371" y="18050"/>
                    <a:pt x="95" y="15534"/>
                  </a:cubicBezTo>
                  <a:cubicBezTo>
                    <a:pt x="415" y="13868"/>
                    <a:pt x="997" y="12296"/>
                    <a:pt x="1434" y="10630"/>
                  </a:cubicBezTo>
                  <a:cubicBezTo>
                    <a:pt x="1725" y="9529"/>
                    <a:pt x="2103" y="8460"/>
                    <a:pt x="2511" y="7391"/>
                  </a:cubicBezTo>
                  <a:cubicBezTo>
                    <a:pt x="3966" y="3650"/>
                    <a:pt x="6645" y="1574"/>
                    <a:pt x="10225" y="537"/>
                  </a:cubicBezTo>
                  <a:cubicBezTo>
                    <a:pt x="11535" y="160"/>
                    <a:pt x="12845" y="97"/>
                    <a:pt x="14155" y="2"/>
                  </a:cubicBezTo>
                  <a:cubicBezTo>
                    <a:pt x="14475" y="-29"/>
                    <a:pt x="14854" y="223"/>
                    <a:pt x="15203" y="285"/>
                  </a:cubicBezTo>
                  <a:cubicBezTo>
                    <a:pt x="16833" y="600"/>
                    <a:pt x="18289" y="1354"/>
                    <a:pt x="19570" y="2455"/>
                  </a:cubicBezTo>
                  <a:cubicBezTo>
                    <a:pt x="20851" y="3555"/>
                    <a:pt x="21229" y="5127"/>
                    <a:pt x="21113" y="6857"/>
                  </a:cubicBezTo>
                  <a:cubicBezTo>
                    <a:pt x="20967" y="8775"/>
                    <a:pt x="20589" y="10661"/>
                    <a:pt x="19773" y="12359"/>
                  </a:cubicBezTo>
                  <a:cubicBezTo>
                    <a:pt x="18493" y="15031"/>
                    <a:pt x="16746" y="17295"/>
                    <a:pt x="13922" y="18207"/>
                  </a:cubicBezTo>
                  <a:cubicBezTo>
                    <a:pt x="13165" y="18458"/>
                    <a:pt x="12438" y="18741"/>
                    <a:pt x="11535" y="1905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">
              <a:extLst>
                <a:ext uri="{FF2B5EF4-FFF2-40B4-BE49-F238E27FC236}">
                  <a16:creationId xmlns:a16="http://schemas.microsoft.com/office/drawing/2014/main" id="{856D9562-0FF3-7D4F-A81E-9FE4E0FDE421}"/>
                </a:ext>
              </a:extLst>
            </p:cNvPr>
            <p:cNvSpPr/>
            <p:nvPr userDrawn="1"/>
          </p:nvSpPr>
          <p:spPr>
            <a:xfrm>
              <a:off x="173755" y="3047068"/>
              <a:ext cx="2727200" cy="381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76" extrusionOk="0">
                  <a:moveTo>
                    <a:pt x="20764" y="16744"/>
                  </a:moveTo>
                  <a:cubicBezTo>
                    <a:pt x="20229" y="16802"/>
                    <a:pt x="19813" y="17024"/>
                    <a:pt x="19417" y="17276"/>
                  </a:cubicBezTo>
                  <a:cubicBezTo>
                    <a:pt x="19239" y="17391"/>
                    <a:pt x="19100" y="17528"/>
                    <a:pt x="18942" y="17657"/>
                  </a:cubicBezTo>
                  <a:cubicBezTo>
                    <a:pt x="18080" y="18448"/>
                    <a:pt x="17436" y="19340"/>
                    <a:pt x="16803" y="20275"/>
                  </a:cubicBezTo>
                  <a:cubicBezTo>
                    <a:pt x="16545" y="19742"/>
                    <a:pt x="16288" y="19253"/>
                    <a:pt x="16070" y="18757"/>
                  </a:cubicBezTo>
                  <a:cubicBezTo>
                    <a:pt x="15971" y="18534"/>
                    <a:pt x="16129" y="18326"/>
                    <a:pt x="16258" y="18125"/>
                  </a:cubicBezTo>
                  <a:cubicBezTo>
                    <a:pt x="16258" y="17945"/>
                    <a:pt x="16396" y="17830"/>
                    <a:pt x="16585" y="17729"/>
                  </a:cubicBezTo>
                  <a:cubicBezTo>
                    <a:pt x="17516" y="17219"/>
                    <a:pt x="18486" y="16737"/>
                    <a:pt x="19358" y="16169"/>
                  </a:cubicBezTo>
                  <a:cubicBezTo>
                    <a:pt x="19843" y="15845"/>
                    <a:pt x="21487" y="14508"/>
                    <a:pt x="20754" y="14012"/>
                  </a:cubicBezTo>
                  <a:cubicBezTo>
                    <a:pt x="20318" y="13717"/>
                    <a:pt x="19566" y="14098"/>
                    <a:pt x="19219" y="14306"/>
                  </a:cubicBezTo>
                  <a:cubicBezTo>
                    <a:pt x="17852" y="15105"/>
                    <a:pt x="17001" y="16154"/>
                    <a:pt x="16396" y="17326"/>
                  </a:cubicBezTo>
                  <a:cubicBezTo>
                    <a:pt x="16228" y="17643"/>
                    <a:pt x="16080" y="17966"/>
                    <a:pt x="15901" y="18333"/>
                  </a:cubicBezTo>
                  <a:cubicBezTo>
                    <a:pt x="15654" y="18053"/>
                    <a:pt x="15594" y="17779"/>
                    <a:pt x="15436" y="17535"/>
                  </a:cubicBezTo>
                  <a:cubicBezTo>
                    <a:pt x="15416" y="17506"/>
                    <a:pt x="15416" y="17470"/>
                    <a:pt x="15396" y="17441"/>
                  </a:cubicBezTo>
                  <a:cubicBezTo>
                    <a:pt x="14861" y="16873"/>
                    <a:pt x="15139" y="16320"/>
                    <a:pt x="15466" y="15781"/>
                  </a:cubicBezTo>
                  <a:cubicBezTo>
                    <a:pt x="15594" y="15572"/>
                    <a:pt x="15862" y="15414"/>
                    <a:pt x="16080" y="15234"/>
                  </a:cubicBezTo>
                  <a:cubicBezTo>
                    <a:pt x="17159" y="14335"/>
                    <a:pt x="18288" y="13472"/>
                    <a:pt x="19239" y="12495"/>
                  </a:cubicBezTo>
                  <a:cubicBezTo>
                    <a:pt x="19665" y="12056"/>
                    <a:pt x="20308" y="10913"/>
                    <a:pt x="18962" y="11049"/>
                  </a:cubicBezTo>
                  <a:cubicBezTo>
                    <a:pt x="18942" y="11049"/>
                    <a:pt x="18922" y="11042"/>
                    <a:pt x="18902" y="11042"/>
                  </a:cubicBezTo>
                  <a:cubicBezTo>
                    <a:pt x="18902" y="11085"/>
                    <a:pt x="18853" y="11085"/>
                    <a:pt x="18813" y="11100"/>
                  </a:cubicBezTo>
                  <a:cubicBezTo>
                    <a:pt x="18021" y="11258"/>
                    <a:pt x="17159" y="12128"/>
                    <a:pt x="16842" y="12638"/>
                  </a:cubicBezTo>
                  <a:cubicBezTo>
                    <a:pt x="16426" y="13307"/>
                    <a:pt x="16060" y="13990"/>
                    <a:pt x="15683" y="14673"/>
                  </a:cubicBezTo>
                  <a:cubicBezTo>
                    <a:pt x="15604" y="15047"/>
                    <a:pt x="15367" y="15378"/>
                    <a:pt x="15238" y="15745"/>
                  </a:cubicBezTo>
                  <a:cubicBezTo>
                    <a:pt x="15159" y="15989"/>
                    <a:pt x="15030" y="16219"/>
                    <a:pt x="14891" y="16528"/>
                  </a:cubicBezTo>
                  <a:cubicBezTo>
                    <a:pt x="14614" y="16025"/>
                    <a:pt x="14376" y="15586"/>
                    <a:pt x="14129" y="15148"/>
                  </a:cubicBezTo>
                  <a:cubicBezTo>
                    <a:pt x="13742" y="14709"/>
                    <a:pt x="14099" y="14256"/>
                    <a:pt x="14089" y="13810"/>
                  </a:cubicBezTo>
                  <a:cubicBezTo>
                    <a:pt x="14079" y="13264"/>
                    <a:pt x="14614" y="12955"/>
                    <a:pt x="15030" y="12581"/>
                  </a:cubicBezTo>
                  <a:cubicBezTo>
                    <a:pt x="15961" y="11740"/>
                    <a:pt x="16941" y="10913"/>
                    <a:pt x="17526" y="9899"/>
                  </a:cubicBezTo>
                  <a:cubicBezTo>
                    <a:pt x="17714" y="9568"/>
                    <a:pt x="17892" y="9230"/>
                    <a:pt x="18080" y="8899"/>
                  </a:cubicBezTo>
                  <a:cubicBezTo>
                    <a:pt x="18179" y="8540"/>
                    <a:pt x="18565" y="7799"/>
                    <a:pt x="17971" y="7555"/>
                  </a:cubicBezTo>
                  <a:cubicBezTo>
                    <a:pt x="17585" y="7397"/>
                    <a:pt x="17030" y="7583"/>
                    <a:pt x="16743" y="7785"/>
                  </a:cubicBezTo>
                  <a:cubicBezTo>
                    <a:pt x="16684" y="7821"/>
                    <a:pt x="16634" y="7864"/>
                    <a:pt x="16575" y="7907"/>
                  </a:cubicBezTo>
                  <a:cubicBezTo>
                    <a:pt x="15545" y="8784"/>
                    <a:pt x="14970" y="9820"/>
                    <a:pt x="14604" y="10920"/>
                  </a:cubicBezTo>
                  <a:cubicBezTo>
                    <a:pt x="14228" y="12085"/>
                    <a:pt x="13970" y="13264"/>
                    <a:pt x="13762" y="14457"/>
                  </a:cubicBezTo>
                  <a:cubicBezTo>
                    <a:pt x="13722" y="14429"/>
                    <a:pt x="13693" y="14414"/>
                    <a:pt x="13683" y="14393"/>
                  </a:cubicBezTo>
                  <a:cubicBezTo>
                    <a:pt x="13267" y="13717"/>
                    <a:pt x="12782" y="13070"/>
                    <a:pt x="12257" y="12437"/>
                  </a:cubicBezTo>
                  <a:cubicBezTo>
                    <a:pt x="12148" y="12300"/>
                    <a:pt x="12078" y="12157"/>
                    <a:pt x="12088" y="11998"/>
                  </a:cubicBezTo>
                  <a:cubicBezTo>
                    <a:pt x="12118" y="11524"/>
                    <a:pt x="12138" y="11042"/>
                    <a:pt x="12148" y="10567"/>
                  </a:cubicBezTo>
                  <a:cubicBezTo>
                    <a:pt x="12148" y="10402"/>
                    <a:pt x="12227" y="10280"/>
                    <a:pt x="12356" y="10143"/>
                  </a:cubicBezTo>
                  <a:cubicBezTo>
                    <a:pt x="13554" y="8914"/>
                    <a:pt x="14653" y="7641"/>
                    <a:pt x="15050" y="6124"/>
                  </a:cubicBezTo>
                  <a:cubicBezTo>
                    <a:pt x="15149" y="5736"/>
                    <a:pt x="15248" y="5347"/>
                    <a:pt x="15139" y="4952"/>
                  </a:cubicBezTo>
                  <a:cubicBezTo>
                    <a:pt x="15059" y="4679"/>
                    <a:pt x="14772" y="4571"/>
                    <a:pt x="14436" y="4686"/>
                  </a:cubicBezTo>
                  <a:cubicBezTo>
                    <a:pt x="14228" y="4758"/>
                    <a:pt x="14039" y="4851"/>
                    <a:pt x="13881" y="4973"/>
                  </a:cubicBezTo>
                  <a:cubicBezTo>
                    <a:pt x="13158" y="5541"/>
                    <a:pt x="12663" y="6196"/>
                    <a:pt x="12425" y="6944"/>
                  </a:cubicBezTo>
                  <a:cubicBezTo>
                    <a:pt x="12069" y="8065"/>
                    <a:pt x="11999" y="9216"/>
                    <a:pt x="11940" y="10366"/>
                  </a:cubicBezTo>
                  <a:cubicBezTo>
                    <a:pt x="11910" y="10869"/>
                    <a:pt x="11940" y="11373"/>
                    <a:pt x="11940" y="11876"/>
                  </a:cubicBezTo>
                  <a:cubicBezTo>
                    <a:pt x="11900" y="11876"/>
                    <a:pt x="11870" y="11883"/>
                    <a:pt x="11831" y="11883"/>
                  </a:cubicBezTo>
                  <a:cubicBezTo>
                    <a:pt x="11256" y="11207"/>
                    <a:pt x="10682" y="10539"/>
                    <a:pt x="10108" y="9863"/>
                  </a:cubicBezTo>
                  <a:cubicBezTo>
                    <a:pt x="10078" y="9820"/>
                    <a:pt x="10048" y="9777"/>
                    <a:pt x="10038" y="9726"/>
                  </a:cubicBezTo>
                  <a:cubicBezTo>
                    <a:pt x="9929" y="9086"/>
                    <a:pt x="9959" y="8468"/>
                    <a:pt x="10365" y="7864"/>
                  </a:cubicBezTo>
                  <a:cubicBezTo>
                    <a:pt x="11078" y="6800"/>
                    <a:pt x="11722" y="5707"/>
                    <a:pt x="12257" y="4585"/>
                  </a:cubicBezTo>
                  <a:cubicBezTo>
                    <a:pt x="12475" y="4146"/>
                    <a:pt x="12653" y="3693"/>
                    <a:pt x="12584" y="3212"/>
                  </a:cubicBezTo>
                  <a:cubicBezTo>
                    <a:pt x="12554" y="2996"/>
                    <a:pt x="12445" y="2809"/>
                    <a:pt x="12138" y="2730"/>
                  </a:cubicBezTo>
                  <a:cubicBezTo>
                    <a:pt x="11821" y="2651"/>
                    <a:pt x="11593" y="2780"/>
                    <a:pt x="11405" y="2938"/>
                  </a:cubicBezTo>
                  <a:cubicBezTo>
                    <a:pt x="10761" y="3485"/>
                    <a:pt x="10365" y="4139"/>
                    <a:pt x="10127" y="4822"/>
                  </a:cubicBezTo>
                  <a:cubicBezTo>
                    <a:pt x="9771" y="5843"/>
                    <a:pt x="9791" y="6908"/>
                    <a:pt x="9771" y="7957"/>
                  </a:cubicBezTo>
                  <a:cubicBezTo>
                    <a:pt x="9761" y="8439"/>
                    <a:pt x="9771" y="8921"/>
                    <a:pt x="9771" y="9424"/>
                  </a:cubicBezTo>
                  <a:cubicBezTo>
                    <a:pt x="9573" y="9316"/>
                    <a:pt x="9484" y="9165"/>
                    <a:pt x="9385" y="9036"/>
                  </a:cubicBezTo>
                  <a:cubicBezTo>
                    <a:pt x="9018" y="8554"/>
                    <a:pt x="8374" y="8159"/>
                    <a:pt x="8384" y="7540"/>
                  </a:cubicBezTo>
                  <a:cubicBezTo>
                    <a:pt x="8394" y="7102"/>
                    <a:pt x="8147" y="6663"/>
                    <a:pt x="8374" y="6224"/>
                  </a:cubicBezTo>
                  <a:cubicBezTo>
                    <a:pt x="8741" y="5505"/>
                    <a:pt x="9058" y="4779"/>
                    <a:pt x="9345" y="4046"/>
                  </a:cubicBezTo>
                  <a:cubicBezTo>
                    <a:pt x="9632" y="3341"/>
                    <a:pt x="9890" y="2636"/>
                    <a:pt x="9880" y="1896"/>
                  </a:cubicBezTo>
                  <a:cubicBezTo>
                    <a:pt x="9870" y="1515"/>
                    <a:pt x="9870" y="1134"/>
                    <a:pt x="9632" y="789"/>
                  </a:cubicBezTo>
                  <a:cubicBezTo>
                    <a:pt x="9335" y="357"/>
                    <a:pt x="8810" y="336"/>
                    <a:pt x="8464" y="738"/>
                  </a:cubicBezTo>
                  <a:cubicBezTo>
                    <a:pt x="8008" y="1263"/>
                    <a:pt x="7731" y="1838"/>
                    <a:pt x="7671" y="2450"/>
                  </a:cubicBezTo>
                  <a:cubicBezTo>
                    <a:pt x="7552" y="3693"/>
                    <a:pt x="7850" y="4923"/>
                    <a:pt x="7968" y="6160"/>
                  </a:cubicBezTo>
                  <a:cubicBezTo>
                    <a:pt x="8018" y="6634"/>
                    <a:pt x="8097" y="7109"/>
                    <a:pt x="8157" y="7583"/>
                  </a:cubicBezTo>
                  <a:cubicBezTo>
                    <a:pt x="8127" y="7598"/>
                    <a:pt x="8097" y="7605"/>
                    <a:pt x="8067" y="7619"/>
                  </a:cubicBezTo>
                  <a:cubicBezTo>
                    <a:pt x="8048" y="7591"/>
                    <a:pt x="8038" y="7555"/>
                    <a:pt x="8008" y="7533"/>
                  </a:cubicBezTo>
                  <a:cubicBezTo>
                    <a:pt x="7562" y="7051"/>
                    <a:pt x="7077" y="6577"/>
                    <a:pt x="6681" y="6073"/>
                  </a:cubicBezTo>
                  <a:cubicBezTo>
                    <a:pt x="6433" y="5750"/>
                    <a:pt x="6225" y="5390"/>
                    <a:pt x="6305" y="4995"/>
                  </a:cubicBezTo>
                  <a:cubicBezTo>
                    <a:pt x="6354" y="4736"/>
                    <a:pt x="6423" y="4477"/>
                    <a:pt x="6483" y="4218"/>
                  </a:cubicBezTo>
                  <a:cubicBezTo>
                    <a:pt x="6681" y="3291"/>
                    <a:pt x="6849" y="2363"/>
                    <a:pt x="6780" y="1421"/>
                  </a:cubicBezTo>
                  <a:cubicBezTo>
                    <a:pt x="6721" y="609"/>
                    <a:pt x="6295" y="69"/>
                    <a:pt x="5265" y="5"/>
                  </a:cubicBezTo>
                  <a:cubicBezTo>
                    <a:pt x="4888" y="-24"/>
                    <a:pt x="4670" y="62"/>
                    <a:pt x="4552" y="336"/>
                  </a:cubicBezTo>
                  <a:cubicBezTo>
                    <a:pt x="4443" y="587"/>
                    <a:pt x="4393" y="846"/>
                    <a:pt x="4443" y="1112"/>
                  </a:cubicBezTo>
                  <a:cubicBezTo>
                    <a:pt x="4621" y="2047"/>
                    <a:pt x="5096" y="2917"/>
                    <a:pt x="5443" y="3816"/>
                  </a:cubicBezTo>
                  <a:cubicBezTo>
                    <a:pt x="5691" y="4456"/>
                    <a:pt x="6017" y="5081"/>
                    <a:pt x="6225" y="5736"/>
                  </a:cubicBezTo>
                  <a:cubicBezTo>
                    <a:pt x="5453" y="4873"/>
                    <a:pt x="4690" y="4010"/>
                    <a:pt x="3918" y="3140"/>
                  </a:cubicBezTo>
                  <a:cubicBezTo>
                    <a:pt x="3492" y="2658"/>
                    <a:pt x="3145" y="2133"/>
                    <a:pt x="2462" y="1802"/>
                  </a:cubicBezTo>
                  <a:cubicBezTo>
                    <a:pt x="1947" y="1551"/>
                    <a:pt x="1422" y="1335"/>
                    <a:pt x="768" y="1436"/>
                  </a:cubicBezTo>
                  <a:cubicBezTo>
                    <a:pt x="362" y="1544"/>
                    <a:pt x="224" y="1745"/>
                    <a:pt x="343" y="2054"/>
                  </a:cubicBezTo>
                  <a:cubicBezTo>
                    <a:pt x="481" y="2406"/>
                    <a:pt x="749" y="2723"/>
                    <a:pt x="1056" y="2989"/>
                  </a:cubicBezTo>
                  <a:cubicBezTo>
                    <a:pt x="1670" y="3521"/>
                    <a:pt x="2343" y="4031"/>
                    <a:pt x="3175" y="4391"/>
                  </a:cubicBezTo>
                  <a:cubicBezTo>
                    <a:pt x="3957" y="4750"/>
                    <a:pt x="4740" y="5110"/>
                    <a:pt x="5562" y="5419"/>
                  </a:cubicBezTo>
                  <a:cubicBezTo>
                    <a:pt x="5671" y="5462"/>
                    <a:pt x="5770" y="5520"/>
                    <a:pt x="5839" y="5599"/>
                  </a:cubicBezTo>
                  <a:cubicBezTo>
                    <a:pt x="6503" y="6340"/>
                    <a:pt x="7176" y="7073"/>
                    <a:pt x="7810" y="7842"/>
                  </a:cubicBezTo>
                  <a:cubicBezTo>
                    <a:pt x="7592" y="7576"/>
                    <a:pt x="6889" y="7317"/>
                    <a:pt x="6542" y="7123"/>
                  </a:cubicBezTo>
                  <a:cubicBezTo>
                    <a:pt x="6097" y="6872"/>
                    <a:pt x="5651" y="6620"/>
                    <a:pt x="5215" y="6368"/>
                  </a:cubicBezTo>
                  <a:cubicBezTo>
                    <a:pt x="4423" y="5922"/>
                    <a:pt x="3650" y="5462"/>
                    <a:pt x="2799" y="5081"/>
                  </a:cubicBezTo>
                  <a:cubicBezTo>
                    <a:pt x="2254" y="4837"/>
                    <a:pt x="1680" y="4650"/>
                    <a:pt x="1026" y="4657"/>
                  </a:cubicBezTo>
                  <a:cubicBezTo>
                    <a:pt x="620" y="4664"/>
                    <a:pt x="253" y="4772"/>
                    <a:pt x="75" y="5052"/>
                  </a:cubicBezTo>
                  <a:cubicBezTo>
                    <a:pt x="-113" y="5340"/>
                    <a:pt x="75" y="5563"/>
                    <a:pt x="382" y="5764"/>
                  </a:cubicBezTo>
                  <a:cubicBezTo>
                    <a:pt x="729" y="5987"/>
                    <a:pt x="1125" y="6138"/>
                    <a:pt x="1521" y="6311"/>
                  </a:cubicBezTo>
                  <a:cubicBezTo>
                    <a:pt x="2313" y="6649"/>
                    <a:pt x="3145" y="6864"/>
                    <a:pt x="4047" y="6994"/>
                  </a:cubicBezTo>
                  <a:cubicBezTo>
                    <a:pt x="4492" y="7059"/>
                    <a:pt x="4938" y="7138"/>
                    <a:pt x="5374" y="7231"/>
                  </a:cubicBezTo>
                  <a:cubicBezTo>
                    <a:pt x="5562" y="7260"/>
                    <a:pt x="5750" y="7296"/>
                    <a:pt x="5938" y="7325"/>
                  </a:cubicBezTo>
                  <a:cubicBezTo>
                    <a:pt x="7117" y="7468"/>
                    <a:pt x="7929" y="8000"/>
                    <a:pt x="8602" y="8662"/>
                  </a:cubicBezTo>
                  <a:cubicBezTo>
                    <a:pt x="8969" y="9022"/>
                    <a:pt x="9276" y="9410"/>
                    <a:pt x="9672" y="9848"/>
                  </a:cubicBezTo>
                  <a:cubicBezTo>
                    <a:pt x="8523" y="9467"/>
                    <a:pt x="7453" y="9115"/>
                    <a:pt x="6394" y="8763"/>
                  </a:cubicBezTo>
                  <a:cubicBezTo>
                    <a:pt x="6295" y="8741"/>
                    <a:pt x="6196" y="8734"/>
                    <a:pt x="6107" y="8705"/>
                  </a:cubicBezTo>
                  <a:cubicBezTo>
                    <a:pt x="4571" y="8238"/>
                    <a:pt x="3106" y="7713"/>
                    <a:pt x="1442" y="7627"/>
                  </a:cubicBezTo>
                  <a:cubicBezTo>
                    <a:pt x="887" y="7598"/>
                    <a:pt x="144" y="8195"/>
                    <a:pt x="749" y="8518"/>
                  </a:cubicBezTo>
                  <a:cubicBezTo>
                    <a:pt x="1085" y="8698"/>
                    <a:pt x="1422" y="8856"/>
                    <a:pt x="1828" y="8957"/>
                  </a:cubicBezTo>
                  <a:cubicBezTo>
                    <a:pt x="2739" y="9173"/>
                    <a:pt x="3690" y="9180"/>
                    <a:pt x="4631" y="9237"/>
                  </a:cubicBezTo>
                  <a:cubicBezTo>
                    <a:pt x="5502" y="9295"/>
                    <a:pt x="6384" y="9302"/>
                    <a:pt x="7255" y="9374"/>
                  </a:cubicBezTo>
                  <a:cubicBezTo>
                    <a:pt x="7305" y="9381"/>
                    <a:pt x="7364" y="9381"/>
                    <a:pt x="7414" y="9388"/>
                  </a:cubicBezTo>
                  <a:cubicBezTo>
                    <a:pt x="7988" y="9439"/>
                    <a:pt x="8454" y="9676"/>
                    <a:pt x="8998" y="9798"/>
                  </a:cubicBezTo>
                  <a:cubicBezTo>
                    <a:pt x="9642" y="9949"/>
                    <a:pt x="10078" y="10244"/>
                    <a:pt x="10395" y="10690"/>
                  </a:cubicBezTo>
                  <a:cubicBezTo>
                    <a:pt x="10761" y="11200"/>
                    <a:pt x="11227" y="11675"/>
                    <a:pt x="11692" y="12221"/>
                  </a:cubicBezTo>
                  <a:cubicBezTo>
                    <a:pt x="10207" y="11754"/>
                    <a:pt x="8810" y="11308"/>
                    <a:pt x="7404" y="10869"/>
                  </a:cubicBezTo>
                  <a:cubicBezTo>
                    <a:pt x="6453" y="10589"/>
                    <a:pt x="5502" y="10316"/>
                    <a:pt x="4562" y="10021"/>
                  </a:cubicBezTo>
                  <a:cubicBezTo>
                    <a:pt x="3730" y="9762"/>
                    <a:pt x="2888" y="9525"/>
                    <a:pt x="1996" y="9403"/>
                  </a:cubicBezTo>
                  <a:cubicBezTo>
                    <a:pt x="1590" y="9345"/>
                    <a:pt x="1174" y="9302"/>
                    <a:pt x="788" y="9489"/>
                  </a:cubicBezTo>
                  <a:cubicBezTo>
                    <a:pt x="422" y="9661"/>
                    <a:pt x="392" y="10028"/>
                    <a:pt x="759" y="10215"/>
                  </a:cubicBezTo>
                  <a:cubicBezTo>
                    <a:pt x="937" y="10309"/>
                    <a:pt x="1145" y="10388"/>
                    <a:pt x="1333" y="10467"/>
                  </a:cubicBezTo>
                  <a:cubicBezTo>
                    <a:pt x="3145" y="11236"/>
                    <a:pt x="5483" y="11171"/>
                    <a:pt x="7513" y="11186"/>
                  </a:cubicBezTo>
                  <a:cubicBezTo>
                    <a:pt x="7711" y="11186"/>
                    <a:pt x="7899" y="11207"/>
                    <a:pt x="8077" y="11265"/>
                  </a:cubicBezTo>
                  <a:cubicBezTo>
                    <a:pt x="9266" y="11639"/>
                    <a:pt x="10454" y="12020"/>
                    <a:pt x="11653" y="12394"/>
                  </a:cubicBezTo>
                  <a:cubicBezTo>
                    <a:pt x="11811" y="12444"/>
                    <a:pt x="11920" y="12509"/>
                    <a:pt x="11999" y="12617"/>
                  </a:cubicBezTo>
                  <a:cubicBezTo>
                    <a:pt x="12277" y="12976"/>
                    <a:pt x="12564" y="13329"/>
                    <a:pt x="12821" y="13688"/>
                  </a:cubicBezTo>
                  <a:cubicBezTo>
                    <a:pt x="13039" y="13997"/>
                    <a:pt x="13277" y="14314"/>
                    <a:pt x="13435" y="14688"/>
                  </a:cubicBezTo>
                  <a:cubicBezTo>
                    <a:pt x="12910" y="14529"/>
                    <a:pt x="12435" y="14393"/>
                    <a:pt x="11970" y="14249"/>
                  </a:cubicBezTo>
                  <a:cubicBezTo>
                    <a:pt x="9761" y="13559"/>
                    <a:pt x="7552" y="12876"/>
                    <a:pt x="5285" y="12279"/>
                  </a:cubicBezTo>
                  <a:cubicBezTo>
                    <a:pt x="4532" y="12077"/>
                    <a:pt x="3749" y="11919"/>
                    <a:pt x="2927" y="12056"/>
                  </a:cubicBezTo>
                  <a:cubicBezTo>
                    <a:pt x="2482" y="12128"/>
                    <a:pt x="2105" y="12300"/>
                    <a:pt x="2046" y="12646"/>
                  </a:cubicBezTo>
                  <a:cubicBezTo>
                    <a:pt x="1987" y="12998"/>
                    <a:pt x="2373" y="13178"/>
                    <a:pt x="2749" y="13321"/>
                  </a:cubicBezTo>
                  <a:cubicBezTo>
                    <a:pt x="3621" y="13659"/>
                    <a:pt x="4591" y="13688"/>
                    <a:pt x="5552" y="13738"/>
                  </a:cubicBezTo>
                  <a:cubicBezTo>
                    <a:pt x="7008" y="13818"/>
                    <a:pt x="8464" y="13889"/>
                    <a:pt x="9919" y="13904"/>
                  </a:cubicBezTo>
                  <a:cubicBezTo>
                    <a:pt x="10157" y="13904"/>
                    <a:pt x="10395" y="13925"/>
                    <a:pt x="10613" y="13997"/>
                  </a:cubicBezTo>
                  <a:cubicBezTo>
                    <a:pt x="11494" y="14278"/>
                    <a:pt x="12366" y="14558"/>
                    <a:pt x="13257" y="14817"/>
                  </a:cubicBezTo>
                  <a:cubicBezTo>
                    <a:pt x="13574" y="14910"/>
                    <a:pt x="13722" y="15047"/>
                    <a:pt x="13762" y="15277"/>
                  </a:cubicBezTo>
                  <a:cubicBezTo>
                    <a:pt x="14049" y="15615"/>
                    <a:pt x="14188" y="15996"/>
                    <a:pt x="14416" y="16349"/>
                  </a:cubicBezTo>
                  <a:cubicBezTo>
                    <a:pt x="14495" y="16471"/>
                    <a:pt x="14406" y="16507"/>
                    <a:pt x="14237" y="16471"/>
                  </a:cubicBezTo>
                  <a:cubicBezTo>
                    <a:pt x="13614" y="16334"/>
                    <a:pt x="13000" y="16176"/>
                    <a:pt x="12405" y="15996"/>
                  </a:cubicBezTo>
                  <a:cubicBezTo>
                    <a:pt x="12356" y="15989"/>
                    <a:pt x="12296" y="15982"/>
                    <a:pt x="12247" y="15967"/>
                  </a:cubicBezTo>
                  <a:cubicBezTo>
                    <a:pt x="10504" y="15550"/>
                    <a:pt x="8771" y="15097"/>
                    <a:pt x="7008" y="14724"/>
                  </a:cubicBezTo>
                  <a:cubicBezTo>
                    <a:pt x="6324" y="14580"/>
                    <a:pt x="5641" y="14422"/>
                    <a:pt x="4918" y="14529"/>
                  </a:cubicBezTo>
                  <a:cubicBezTo>
                    <a:pt x="4314" y="14616"/>
                    <a:pt x="3938" y="14932"/>
                    <a:pt x="3977" y="15328"/>
                  </a:cubicBezTo>
                  <a:cubicBezTo>
                    <a:pt x="4017" y="15701"/>
                    <a:pt x="4443" y="15838"/>
                    <a:pt x="4829" y="15960"/>
                  </a:cubicBezTo>
                  <a:cubicBezTo>
                    <a:pt x="5522" y="16183"/>
                    <a:pt x="6265" y="16255"/>
                    <a:pt x="7008" y="16248"/>
                  </a:cubicBezTo>
                  <a:cubicBezTo>
                    <a:pt x="8374" y="16234"/>
                    <a:pt x="9741" y="16212"/>
                    <a:pt x="11108" y="16190"/>
                  </a:cubicBezTo>
                  <a:cubicBezTo>
                    <a:pt x="12049" y="16176"/>
                    <a:pt x="12732" y="16234"/>
                    <a:pt x="13623" y="16464"/>
                  </a:cubicBezTo>
                  <a:cubicBezTo>
                    <a:pt x="14099" y="16586"/>
                    <a:pt x="14574" y="16758"/>
                    <a:pt x="14842" y="17082"/>
                  </a:cubicBezTo>
                  <a:cubicBezTo>
                    <a:pt x="15168" y="17470"/>
                    <a:pt x="15277" y="17952"/>
                    <a:pt x="15495" y="18362"/>
                  </a:cubicBezTo>
                  <a:cubicBezTo>
                    <a:pt x="15525" y="18419"/>
                    <a:pt x="15555" y="18491"/>
                    <a:pt x="15485" y="18520"/>
                  </a:cubicBezTo>
                  <a:cubicBezTo>
                    <a:pt x="15367" y="18585"/>
                    <a:pt x="15228" y="18527"/>
                    <a:pt x="15109" y="18506"/>
                  </a:cubicBezTo>
                  <a:cubicBezTo>
                    <a:pt x="14426" y="18355"/>
                    <a:pt x="13742" y="18189"/>
                    <a:pt x="13049" y="18038"/>
                  </a:cubicBezTo>
                  <a:cubicBezTo>
                    <a:pt x="12227" y="17859"/>
                    <a:pt x="11395" y="17679"/>
                    <a:pt x="10573" y="17499"/>
                  </a:cubicBezTo>
                  <a:cubicBezTo>
                    <a:pt x="10048" y="17391"/>
                    <a:pt x="9533" y="17291"/>
                    <a:pt x="9008" y="17183"/>
                  </a:cubicBezTo>
                  <a:cubicBezTo>
                    <a:pt x="8384" y="17053"/>
                    <a:pt x="7760" y="16924"/>
                    <a:pt x="7117" y="17060"/>
                  </a:cubicBezTo>
                  <a:cubicBezTo>
                    <a:pt x="6641" y="17161"/>
                    <a:pt x="6265" y="17355"/>
                    <a:pt x="6166" y="17722"/>
                  </a:cubicBezTo>
                  <a:cubicBezTo>
                    <a:pt x="6067" y="18074"/>
                    <a:pt x="6354" y="18312"/>
                    <a:pt x="6740" y="18491"/>
                  </a:cubicBezTo>
                  <a:cubicBezTo>
                    <a:pt x="7661" y="18930"/>
                    <a:pt x="8830" y="18844"/>
                    <a:pt x="9870" y="18779"/>
                  </a:cubicBezTo>
                  <a:cubicBezTo>
                    <a:pt x="10831" y="18721"/>
                    <a:pt x="11811" y="18714"/>
                    <a:pt x="12762" y="18606"/>
                  </a:cubicBezTo>
                  <a:cubicBezTo>
                    <a:pt x="13217" y="18556"/>
                    <a:pt x="13673" y="18542"/>
                    <a:pt x="14129" y="18499"/>
                  </a:cubicBezTo>
                  <a:cubicBezTo>
                    <a:pt x="14525" y="18463"/>
                    <a:pt x="15664" y="18685"/>
                    <a:pt x="15802" y="18995"/>
                  </a:cubicBezTo>
                  <a:cubicBezTo>
                    <a:pt x="15990" y="19419"/>
                    <a:pt x="16208" y="19843"/>
                    <a:pt x="16446" y="20332"/>
                  </a:cubicBezTo>
                  <a:cubicBezTo>
                    <a:pt x="15624" y="20131"/>
                    <a:pt x="14861" y="19944"/>
                    <a:pt x="14109" y="19757"/>
                  </a:cubicBezTo>
                  <a:cubicBezTo>
                    <a:pt x="13425" y="19627"/>
                    <a:pt x="12752" y="19469"/>
                    <a:pt x="12059" y="19376"/>
                  </a:cubicBezTo>
                  <a:cubicBezTo>
                    <a:pt x="11157" y="19253"/>
                    <a:pt x="8989" y="19016"/>
                    <a:pt x="9078" y="20080"/>
                  </a:cubicBezTo>
                  <a:cubicBezTo>
                    <a:pt x="9078" y="20109"/>
                    <a:pt x="9088" y="20145"/>
                    <a:pt x="9107" y="20174"/>
                  </a:cubicBezTo>
                  <a:cubicBezTo>
                    <a:pt x="9127" y="20195"/>
                    <a:pt x="9157" y="20210"/>
                    <a:pt x="9187" y="20217"/>
                  </a:cubicBezTo>
                  <a:cubicBezTo>
                    <a:pt x="9434" y="20325"/>
                    <a:pt x="9692" y="20469"/>
                    <a:pt x="9969" y="20533"/>
                  </a:cubicBezTo>
                  <a:cubicBezTo>
                    <a:pt x="11811" y="20972"/>
                    <a:pt x="13851" y="20512"/>
                    <a:pt x="15703" y="20332"/>
                  </a:cubicBezTo>
                  <a:cubicBezTo>
                    <a:pt x="16159" y="20289"/>
                    <a:pt x="16525" y="20526"/>
                    <a:pt x="16674" y="20857"/>
                  </a:cubicBezTo>
                  <a:cubicBezTo>
                    <a:pt x="16783" y="21094"/>
                    <a:pt x="16892" y="21332"/>
                    <a:pt x="17001" y="21576"/>
                  </a:cubicBezTo>
                  <a:lnTo>
                    <a:pt x="17357" y="21576"/>
                  </a:lnTo>
                  <a:cubicBezTo>
                    <a:pt x="17238" y="21324"/>
                    <a:pt x="17129" y="21087"/>
                    <a:pt x="17030" y="20843"/>
                  </a:cubicBezTo>
                  <a:cubicBezTo>
                    <a:pt x="16812" y="20361"/>
                    <a:pt x="16911" y="20167"/>
                    <a:pt x="17506" y="19879"/>
                  </a:cubicBezTo>
                  <a:cubicBezTo>
                    <a:pt x="18338" y="19476"/>
                    <a:pt x="19170" y="19067"/>
                    <a:pt x="19893" y="18556"/>
                  </a:cubicBezTo>
                  <a:cubicBezTo>
                    <a:pt x="20190" y="18347"/>
                    <a:pt x="20407" y="18103"/>
                    <a:pt x="20695" y="17895"/>
                  </a:cubicBezTo>
                  <a:cubicBezTo>
                    <a:pt x="20863" y="17614"/>
                    <a:pt x="21160" y="17377"/>
                    <a:pt x="21230" y="17068"/>
                  </a:cubicBezTo>
                  <a:cubicBezTo>
                    <a:pt x="21338" y="16766"/>
                    <a:pt x="21220" y="16694"/>
                    <a:pt x="20764" y="1674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2" name="Line">
              <a:extLst>
                <a:ext uri="{FF2B5EF4-FFF2-40B4-BE49-F238E27FC236}">
                  <a16:creationId xmlns:a16="http://schemas.microsoft.com/office/drawing/2014/main" id="{C3F80FE0-D12B-EB41-B82D-191AEB86A0B1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3" name="Line">
              <a:extLst>
                <a:ext uri="{FF2B5EF4-FFF2-40B4-BE49-F238E27FC236}">
                  <a16:creationId xmlns:a16="http://schemas.microsoft.com/office/drawing/2014/main" id="{F830F384-C806-8440-BC01-C924F250F52D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4" name="Line">
              <a:extLst>
                <a:ext uri="{FF2B5EF4-FFF2-40B4-BE49-F238E27FC236}">
                  <a16:creationId xmlns:a16="http://schemas.microsoft.com/office/drawing/2014/main" id="{0BFC070A-D692-D74F-A038-F3C19556AD23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5" name="Line">
              <a:extLst>
                <a:ext uri="{FF2B5EF4-FFF2-40B4-BE49-F238E27FC236}">
                  <a16:creationId xmlns:a16="http://schemas.microsoft.com/office/drawing/2014/main" id="{0286E028-4892-9642-851E-563747590DCE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6" name="Line">
              <a:extLst>
                <a:ext uri="{FF2B5EF4-FFF2-40B4-BE49-F238E27FC236}">
                  <a16:creationId xmlns:a16="http://schemas.microsoft.com/office/drawing/2014/main" id="{E0E5D09D-0FF1-E543-B674-7CF597B5649F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7" name="Shape">
              <a:extLst>
                <a:ext uri="{FF2B5EF4-FFF2-40B4-BE49-F238E27FC236}">
                  <a16:creationId xmlns:a16="http://schemas.microsoft.com/office/drawing/2014/main" id="{C838E6DC-A594-0E4D-B199-1C3C3394FF8D}"/>
                </a:ext>
              </a:extLst>
            </p:cNvPr>
            <p:cNvSpPr/>
            <p:nvPr userDrawn="1"/>
          </p:nvSpPr>
          <p:spPr>
            <a:xfrm>
              <a:off x="0" y="300846"/>
              <a:ext cx="2721611" cy="21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extrusionOk="0">
                  <a:moveTo>
                    <a:pt x="1330" y="6596"/>
                  </a:moveTo>
                  <a:cubicBezTo>
                    <a:pt x="2268" y="7243"/>
                    <a:pt x="3195" y="8537"/>
                    <a:pt x="4122" y="9571"/>
                  </a:cubicBezTo>
                  <a:cubicBezTo>
                    <a:pt x="4626" y="10218"/>
                    <a:pt x="5130" y="11253"/>
                    <a:pt x="5634" y="11770"/>
                  </a:cubicBezTo>
                  <a:cubicBezTo>
                    <a:pt x="5685" y="11770"/>
                    <a:pt x="5725" y="12029"/>
                    <a:pt x="5775" y="12158"/>
                  </a:cubicBezTo>
                  <a:cubicBezTo>
                    <a:pt x="5977" y="12029"/>
                    <a:pt x="6169" y="12546"/>
                    <a:pt x="6360" y="12805"/>
                  </a:cubicBezTo>
                  <a:cubicBezTo>
                    <a:pt x="7378" y="14357"/>
                    <a:pt x="8396" y="16038"/>
                    <a:pt x="9414" y="17590"/>
                  </a:cubicBezTo>
                  <a:cubicBezTo>
                    <a:pt x="10372" y="19013"/>
                    <a:pt x="11339" y="20177"/>
                    <a:pt x="12297" y="20824"/>
                  </a:cubicBezTo>
                  <a:cubicBezTo>
                    <a:pt x="13345" y="21471"/>
                    <a:pt x="14403" y="21600"/>
                    <a:pt x="15452" y="21341"/>
                  </a:cubicBezTo>
                  <a:cubicBezTo>
                    <a:pt x="16147" y="21212"/>
                    <a:pt x="16843" y="20824"/>
                    <a:pt x="17528" y="20565"/>
                  </a:cubicBezTo>
                  <a:cubicBezTo>
                    <a:pt x="17538" y="20565"/>
                    <a:pt x="17548" y="20695"/>
                    <a:pt x="17548" y="20695"/>
                  </a:cubicBezTo>
                  <a:cubicBezTo>
                    <a:pt x="18022" y="20436"/>
                    <a:pt x="18496" y="20177"/>
                    <a:pt x="18969" y="19919"/>
                  </a:cubicBezTo>
                  <a:cubicBezTo>
                    <a:pt x="19816" y="19531"/>
                    <a:pt x="20653" y="19142"/>
                    <a:pt x="21499" y="18754"/>
                  </a:cubicBezTo>
                  <a:cubicBezTo>
                    <a:pt x="21529" y="18754"/>
                    <a:pt x="21570" y="18884"/>
                    <a:pt x="21600" y="18496"/>
                  </a:cubicBezTo>
                  <a:cubicBezTo>
                    <a:pt x="21540" y="17720"/>
                    <a:pt x="21479" y="16944"/>
                    <a:pt x="21408" y="16168"/>
                  </a:cubicBezTo>
                  <a:cubicBezTo>
                    <a:pt x="20945" y="15780"/>
                    <a:pt x="20481" y="15004"/>
                    <a:pt x="20018" y="14745"/>
                  </a:cubicBezTo>
                  <a:cubicBezTo>
                    <a:pt x="19252" y="14228"/>
                    <a:pt x="18485" y="14098"/>
                    <a:pt x="17719" y="14228"/>
                  </a:cubicBezTo>
                  <a:cubicBezTo>
                    <a:pt x="17679" y="14228"/>
                    <a:pt x="17649" y="14357"/>
                    <a:pt x="17619" y="14098"/>
                  </a:cubicBezTo>
                  <a:cubicBezTo>
                    <a:pt x="17115" y="14486"/>
                    <a:pt x="16621" y="14357"/>
                    <a:pt x="16117" y="14486"/>
                  </a:cubicBezTo>
                  <a:cubicBezTo>
                    <a:pt x="15452" y="14745"/>
                    <a:pt x="14796" y="14616"/>
                    <a:pt x="14131" y="14228"/>
                  </a:cubicBezTo>
                  <a:cubicBezTo>
                    <a:pt x="13516" y="13969"/>
                    <a:pt x="12912" y="13451"/>
                    <a:pt x="12297" y="12805"/>
                  </a:cubicBezTo>
                  <a:cubicBezTo>
                    <a:pt x="10936" y="11382"/>
                    <a:pt x="9575" y="9442"/>
                    <a:pt x="8225" y="7760"/>
                  </a:cubicBezTo>
                  <a:cubicBezTo>
                    <a:pt x="7308" y="6596"/>
                    <a:pt x="6380" y="5691"/>
                    <a:pt x="5453" y="4527"/>
                  </a:cubicBezTo>
                  <a:cubicBezTo>
                    <a:pt x="5433" y="4527"/>
                    <a:pt x="5423" y="4398"/>
                    <a:pt x="5403" y="4398"/>
                  </a:cubicBezTo>
                  <a:cubicBezTo>
                    <a:pt x="5191" y="4139"/>
                    <a:pt x="4989" y="4010"/>
                    <a:pt x="4778" y="3751"/>
                  </a:cubicBezTo>
                  <a:cubicBezTo>
                    <a:pt x="4284" y="3234"/>
                    <a:pt x="3790" y="2587"/>
                    <a:pt x="3296" y="2069"/>
                  </a:cubicBezTo>
                  <a:cubicBezTo>
                    <a:pt x="3256" y="2069"/>
                    <a:pt x="3215" y="2199"/>
                    <a:pt x="3185" y="1681"/>
                  </a:cubicBezTo>
                  <a:cubicBezTo>
                    <a:pt x="2762" y="1423"/>
                    <a:pt x="2338" y="1035"/>
                    <a:pt x="1905" y="776"/>
                  </a:cubicBezTo>
                  <a:cubicBezTo>
                    <a:pt x="1270" y="259"/>
                    <a:pt x="635" y="0"/>
                    <a:pt x="0" y="0"/>
                  </a:cubicBezTo>
                  <a:lnTo>
                    <a:pt x="0" y="6079"/>
                  </a:lnTo>
                  <a:cubicBezTo>
                    <a:pt x="454" y="6079"/>
                    <a:pt x="887" y="6338"/>
                    <a:pt x="1330" y="659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8" name="Line">
              <a:extLst>
                <a:ext uri="{FF2B5EF4-FFF2-40B4-BE49-F238E27FC236}">
                  <a16:creationId xmlns:a16="http://schemas.microsoft.com/office/drawing/2014/main" id="{C68CA866-F179-D840-BAC7-2305DE488C9F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9" name="Line">
              <a:extLst>
                <a:ext uri="{FF2B5EF4-FFF2-40B4-BE49-F238E27FC236}">
                  <a16:creationId xmlns:a16="http://schemas.microsoft.com/office/drawing/2014/main" id="{415E3245-BD2D-774E-BCC4-0C753AF33B49}"/>
                </a:ext>
              </a:extLst>
            </p:cNvPr>
            <p:cNvSpPr/>
            <p:nvPr userDrawn="1"/>
          </p:nvSpPr>
          <p:spPr>
            <a:xfrm>
              <a:off x="0" y="3135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0" name="Line">
              <a:extLst>
                <a:ext uri="{FF2B5EF4-FFF2-40B4-BE49-F238E27FC236}">
                  <a16:creationId xmlns:a16="http://schemas.microsoft.com/office/drawing/2014/main" id="{BEB9DD7F-F0E9-534F-A168-B3B990CE8F54}"/>
                </a:ext>
              </a:extLst>
            </p:cNvPr>
            <p:cNvSpPr/>
            <p:nvPr userDrawn="1"/>
          </p:nvSpPr>
          <p:spPr>
            <a:xfrm>
              <a:off x="0" y="3135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1" name="Shape">
              <a:extLst>
                <a:ext uri="{FF2B5EF4-FFF2-40B4-BE49-F238E27FC236}">
                  <a16:creationId xmlns:a16="http://schemas.microsoft.com/office/drawing/2014/main" id="{66FBA1BD-9251-9E49-9543-C5B37327ACA1}"/>
                </a:ext>
              </a:extLst>
            </p:cNvPr>
            <p:cNvSpPr/>
            <p:nvPr userDrawn="1"/>
          </p:nvSpPr>
          <p:spPr>
            <a:xfrm>
              <a:off x="0" y="110346"/>
              <a:ext cx="2458722" cy="20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extrusionOk="0">
                  <a:moveTo>
                    <a:pt x="21600" y="20485"/>
                  </a:moveTo>
                  <a:cubicBezTo>
                    <a:pt x="21555" y="19830"/>
                    <a:pt x="21488" y="19830"/>
                    <a:pt x="21421" y="19699"/>
                  </a:cubicBezTo>
                  <a:cubicBezTo>
                    <a:pt x="21143" y="19306"/>
                    <a:pt x="20864" y="19045"/>
                    <a:pt x="20585" y="18652"/>
                  </a:cubicBezTo>
                  <a:cubicBezTo>
                    <a:pt x="20272" y="18259"/>
                    <a:pt x="19960" y="18128"/>
                    <a:pt x="19648" y="17212"/>
                  </a:cubicBezTo>
                  <a:cubicBezTo>
                    <a:pt x="19614" y="17212"/>
                    <a:pt x="19592" y="17212"/>
                    <a:pt x="19558" y="17212"/>
                  </a:cubicBezTo>
                  <a:cubicBezTo>
                    <a:pt x="18677" y="16034"/>
                    <a:pt x="17795" y="14986"/>
                    <a:pt x="16925" y="13808"/>
                  </a:cubicBezTo>
                  <a:cubicBezTo>
                    <a:pt x="16445" y="13154"/>
                    <a:pt x="15966" y="12499"/>
                    <a:pt x="15486" y="11845"/>
                  </a:cubicBezTo>
                  <a:cubicBezTo>
                    <a:pt x="14660" y="10797"/>
                    <a:pt x="13835" y="9750"/>
                    <a:pt x="13009" y="8703"/>
                  </a:cubicBezTo>
                  <a:cubicBezTo>
                    <a:pt x="12474" y="8048"/>
                    <a:pt x="11949" y="7394"/>
                    <a:pt x="11414" y="6739"/>
                  </a:cubicBezTo>
                  <a:cubicBezTo>
                    <a:pt x="10833" y="6085"/>
                    <a:pt x="10264" y="5561"/>
                    <a:pt x="9684" y="4906"/>
                  </a:cubicBezTo>
                  <a:cubicBezTo>
                    <a:pt x="8914" y="3990"/>
                    <a:pt x="8156" y="3335"/>
                    <a:pt x="7386" y="2681"/>
                  </a:cubicBezTo>
                  <a:cubicBezTo>
                    <a:pt x="6560" y="2026"/>
                    <a:pt x="5746" y="1503"/>
                    <a:pt x="4920" y="979"/>
                  </a:cubicBezTo>
                  <a:cubicBezTo>
                    <a:pt x="3291" y="63"/>
                    <a:pt x="1651" y="-330"/>
                    <a:pt x="0" y="325"/>
                  </a:cubicBezTo>
                  <a:lnTo>
                    <a:pt x="0" y="1241"/>
                  </a:lnTo>
                  <a:cubicBezTo>
                    <a:pt x="22" y="1241"/>
                    <a:pt x="45" y="1372"/>
                    <a:pt x="67" y="1372"/>
                  </a:cubicBezTo>
                  <a:cubicBezTo>
                    <a:pt x="1015" y="3859"/>
                    <a:pt x="1975" y="5692"/>
                    <a:pt x="2945" y="7263"/>
                  </a:cubicBezTo>
                  <a:cubicBezTo>
                    <a:pt x="3526" y="8179"/>
                    <a:pt x="4117" y="9095"/>
                    <a:pt x="4708" y="9750"/>
                  </a:cubicBezTo>
                  <a:cubicBezTo>
                    <a:pt x="4943" y="10012"/>
                    <a:pt x="5177" y="10012"/>
                    <a:pt x="5411" y="10797"/>
                  </a:cubicBezTo>
                  <a:cubicBezTo>
                    <a:pt x="6036" y="11452"/>
                    <a:pt x="6672" y="12106"/>
                    <a:pt x="7297" y="12761"/>
                  </a:cubicBezTo>
                  <a:cubicBezTo>
                    <a:pt x="8267" y="13677"/>
                    <a:pt x="9238" y="14725"/>
                    <a:pt x="10198" y="15641"/>
                  </a:cubicBezTo>
                  <a:cubicBezTo>
                    <a:pt x="10934" y="16295"/>
                    <a:pt x="11670" y="16688"/>
                    <a:pt x="12407" y="17212"/>
                  </a:cubicBezTo>
                  <a:cubicBezTo>
                    <a:pt x="12987" y="17605"/>
                    <a:pt x="13578" y="17997"/>
                    <a:pt x="14158" y="18259"/>
                  </a:cubicBezTo>
                  <a:cubicBezTo>
                    <a:pt x="14683" y="18521"/>
                    <a:pt x="15207" y="18652"/>
                    <a:pt x="15743" y="18914"/>
                  </a:cubicBezTo>
                  <a:cubicBezTo>
                    <a:pt x="16256" y="19175"/>
                    <a:pt x="16769" y="19306"/>
                    <a:pt x="17282" y="19568"/>
                  </a:cubicBezTo>
                  <a:cubicBezTo>
                    <a:pt x="17896" y="19830"/>
                    <a:pt x="18521" y="20092"/>
                    <a:pt x="19134" y="20354"/>
                  </a:cubicBezTo>
                  <a:cubicBezTo>
                    <a:pt x="19302" y="20485"/>
                    <a:pt x="19469" y="20615"/>
                    <a:pt x="19636" y="20746"/>
                  </a:cubicBezTo>
                  <a:cubicBezTo>
                    <a:pt x="19882" y="20354"/>
                    <a:pt x="20127" y="20746"/>
                    <a:pt x="20373" y="20877"/>
                  </a:cubicBezTo>
                  <a:cubicBezTo>
                    <a:pt x="20451" y="20877"/>
                    <a:pt x="20529" y="20354"/>
                    <a:pt x="20596" y="21270"/>
                  </a:cubicBezTo>
                  <a:cubicBezTo>
                    <a:pt x="20607" y="20877"/>
                    <a:pt x="20629" y="20877"/>
                    <a:pt x="20640" y="21270"/>
                  </a:cubicBezTo>
                  <a:cubicBezTo>
                    <a:pt x="20707" y="20746"/>
                    <a:pt x="20774" y="20877"/>
                    <a:pt x="20852" y="21270"/>
                  </a:cubicBezTo>
                  <a:cubicBezTo>
                    <a:pt x="20908" y="20877"/>
                    <a:pt x="20964" y="21008"/>
                    <a:pt x="21020" y="21270"/>
                  </a:cubicBezTo>
                  <a:lnTo>
                    <a:pt x="21020" y="21270"/>
                  </a:lnTo>
                  <a:cubicBezTo>
                    <a:pt x="21120" y="20877"/>
                    <a:pt x="21221" y="21008"/>
                    <a:pt x="21310" y="21270"/>
                  </a:cubicBezTo>
                  <a:cubicBezTo>
                    <a:pt x="21343" y="21008"/>
                    <a:pt x="21366" y="21139"/>
                    <a:pt x="21399" y="21270"/>
                  </a:cubicBezTo>
                  <a:lnTo>
                    <a:pt x="21399" y="21270"/>
                  </a:lnTo>
                  <a:cubicBezTo>
                    <a:pt x="21410" y="21270"/>
                    <a:pt x="21433" y="21270"/>
                    <a:pt x="21444" y="21270"/>
                  </a:cubicBezTo>
                  <a:lnTo>
                    <a:pt x="21444" y="21270"/>
                  </a:lnTo>
                  <a:cubicBezTo>
                    <a:pt x="21455" y="21270"/>
                    <a:pt x="21477" y="21270"/>
                    <a:pt x="21488" y="21270"/>
                  </a:cubicBezTo>
                  <a:cubicBezTo>
                    <a:pt x="21500" y="20615"/>
                    <a:pt x="21555" y="20877"/>
                    <a:pt x="21600" y="2048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" name="Line">
              <a:extLst>
                <a:ext uri="{FF2B5EF4-FFF2-40B4-BE49-F238E27FC236}">
                  <a16:creationId xmlns:a16="http://schemas.microsoft.com/office/drawing/2014/main" id="{F22CCB27-A9F6-3447-8DD5-C166D6159E50}"/>
                </a:ext>
              </a:extLst>
            </p:cNvPr>
            <p:cNvSpPr/>
            <p:nvPr userDrawn="1"/>
          </p:nvSpPr>
          <p:spPr>
            <a:xfrm>
              <a:off x="0" y="3135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3" name="Shape">
              <a:extLst>
                <a:ext uri="{FF2B5EF4-FFF2-40B4-BE49-F238E27FC236}">
                  <a16:creationId xmlns:a16="http://schemas.microsoft.com/office/drawing/2014/main" id="{4CB92802-A7F1-0B4A-B506-509B80FA7E74}"/>
                </a:ext>
              </a:extLst>
            </p:cNvPr>
            <p:cNvSpPr/>
            <p:nvPr userDrawn="1"/>
          </p:nvSpPr>
          <p:spPr>
            <a:xfrm>
              <a:off x="0" y="1799446"/>
              <a:ext cx="2240459" cy="20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124" extrusionOk="0">
                  <a:moveTo>
                    <a:pt x="2358" y="8436"/>
                  </a:moveTo>
                  <a:cubicBezTo>
                    <a:pt x="4007" y="9841"/>
                    <a:pt x="5657" y="11759"/>
                    <a:pt x="7294" y="13420"/>
                  </a:cubicBezTo>
                  <a:cubicBezTo>
                    <a:pt x="8405" y="14570"/>
                    <a:pt x="9529" y="15465"/>
                    <a:pt x="10653" y="16615"/>
                  </a:cubicBezTo>
                  <a:cubicBezTo>
                    <a:pt x="10678" y="16615"/>
                    <a:pt x="10690" y="16743"/>
                    <a:pt x="10714" y="16743"/>
                  </a:cubicBezTo>
                  <a:cubicBezTo>
                    <a:pt x="10971" y="16999"/>
                    <a:pt x="11215" y="17127"/>
                    <a:pt x="11472" y="17382"/>
                  </a:cubicBezTo>
                  <a:cubicBezTo>
                    <a:pt x="12071" y="17893"/>
                    <a:pt x="12669" y="18533"/>
                    <a:pt x="13268" y="19044"/>
                  </a:cubicBezTo>
                  <a:cubicBezTo>
                    <a:pt x="13317" y="19044"/>
                    <a:pt x="13366" y="18916"/>
                    <a:pt x="13402" y="19427"/>
                  </a:cubicBezTo>
                  <a:cubicBezTo>
                    <a:pt x="13915" y="19683"/>
                    <a:pt x="14429" y="20066"/>
                    <a:pt x="14954" y="20322"/>
                  </a:cubicBezTo>
                  <a:cubicBezTo>
                    <a:pt x="16261" y="21089"/>
                    <a:pt x="17568" y="21600"/>
                    <a:pt x="18876" y="20450"/>
                  </a:cubicBezTo>
                  <a:cubicBezTo>
                    <a:pt x="19193" y="20194"/>
                    <a:pt x="19499" y="19683"/>
                    <a:pt x="19816" y="19299"/>
                  </a:cubicBezTo>
                  <a:cubicBezTo>
                    <a:pt x="20073" y="18405"/>
                    <a:pt x="20354" y="17893"/>
                    <a:pt x="20610" y="16999"/>
                  </a:cubicBezTo>
                  <a:cubicBezTo>
                    <a:pt x="20916" y="15849"/>
                    <a:pt x="21209" y="14315"/>
                    <a:pt x="21441" y="11886"/>
                  </a:cubicBezTo>
                  <a:cubicBezTo>
                    <a:pt x="21502" y="11247"/>
                    <a:pt x="21600" y="10608"/>
                    <a:pt x="21527" y="9586"/>
                  </a:cubicBezTo>
                  <a:cubicBezTo>
                    <a:pt x="21466" y="8691"/>
                    <a:pt x="21368" y="8819"/>
                    <a:pt x="21270" y="9330"/>
                  </a:cubicBezTo>
                  <a:cubicBezTo>
                    <a:pt x="20647" y="12270"/>
                    <a:pt x="19987" y="13548"/>
                    <a:pt x="19315" y="14315"/>
                  </a:cubicBezTo>
                  <a:cubicBezTo>
                    <a:pt x="18106" y="15721"/>
                    <a:pt x="16884" y="15337"/>
                    <a:pt x="15675" y="14698"/>
                  </a:cubicBezTo>
                  <a:cubicBezTo>
                    <a:pt x="14538" y="14059"/>
                    <a:pt x="13414" y="12781"/>
                    <a:pt x="12290" y="11759"/>
                  </a:cubicBezTo>
                  <a:cubicBezTo>
                    <a:pt x="11680" y="11120"/>
                    <a:pt x="11069" y="10097"/>
                    <a:pt x="10458" y="9586"/>
                  </a:cubicBezTo>
                  <a:cubicBezTo>
                    <a:pt x="10397" y="9586"/>
                    <a:pt x="10348" y="9330"/>
                    <a:pt x="10287" y="9202"/>
                  </a:cubicBezTo>
                  <a:cubicBezTo>
                    <a:pt x="10043" y="9330"/>
                    <a:pt x="9810" y="8819"/>
                    <a:pt x="9578" y="8563"/>
                  </a:cubicBezTo>
                  <a:cubicBezTo>
                    <a:pt x="8344" y="7030"/>
                    <a:pt x="7110" y="5368"/>
                    <a:pt x="5876" y="3834"/>
                  </a:cubicBezTo>
                  <a:cubicBezTo>
                    <a:pt x="4716" y="2428"/>
                    <a:pt x="3543" y="1278"/>
                    <a:pt x="2382" y="639"/>
                  </a:cubicBezTo>
                  <a:cubicBezTo>
                    <a:pt x="1588" y="256"/>
                    <a:pt x="794" y="128"/>
                    <a:pt x="0" y="0"/>
                  </a:cubicBezTo>
                  <a:lnTo>
                    <a:pt x="0" y="7157"/>
                  </a:lnTo>
                  <a:cubicBezTo>
                    <a:pt x="49" y="7157"/>
                    <a:pt x="98" y="7157"/>
                    <a:pt x="147" y="7157"/>
                  </a:cubicBezTo>
                  <a:cubicBezTo>
                    <a:pt x="880" y="7413"/>
                    <a:pt x="1613" y="7796"/>
                    <a:pt x="2358" y="843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4" name="Line">
              <a:extLst>
                <a:ext uri="{FF2B5EF4-FFF2-40B4-BE49-F238E27FC236}">
                  <a16:creationId xmlns:a16="http://schemas.microsoft.com/office/drawing/2014/main" id="{6E277C20-9A3A-1048-94AA-E9917AC99F33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5" name="Shape">
              <a:extLst>
                <a:ext uri="{FF2B5EF4-FFF2-40B4-BE49-F238E27FC236}">
                  <a16:creationId xmlns:a16="http://schemas.microsoft.com/office/drawing/2014/main" id="{D00A7B79-DBC5-FC43-99D3-D56C08415ADD}"/>
                </a:ext>
              </a:extLst>
            </p:cNvPr>
            <p:cNvSpPr/>
            <p:nvPr userDrawn="1"/>
          </p:nvSpPr>
          <p:spPr>
            <a:xfrm>
              <a:off x="0" y="453245"/>
              <a:ext cx="2847841" cy="22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57" extrusionOk="0">
                  <a:moveTo>
                    <a:pt x="2380" y="11076"/>
                  </a:moveTo>
                  <a:cubicBezTo>
                    <a:pt x="3183" y="11322"/>
                    <a:pt x="3976" y="12181"/>
                    <a:pt x="4779" y="13531"/>
                  </a:cubicBezTo>
                  <a:cubicBezTo>
                    <a:pt x="5209" y="14267"/>
                    <a:pt x="5648" y="14635"/>
                    <a:pt x="6088" y="15372"/>
                  </a:cubicBezTo>
                  <a:cubicBezTo>
                    <a:pt x="6136" y="15494"/>
                    <a:pt x="6174" y="15617"/>
                    <a:pt x="6222" y="15740"/>
                  </a:cubicBezTo>
                  <a:cubicBezTo>
                    <a:pt x="6509" y="15863"/>
                    <a:pt x="6786" y="16353"/>
                    <a:pt x="7073" y="16844"/>
                  </a:cubicBezTo>
                  <a:cubicBezTo>
                    <a:pt x="8162" y="18440"/>
                    <a:pt x="9242" y="19790"/>
                    <a:pt x="10332" y="20649"/>
                  </a:cubicBezTo>
                  <a:cubicBezTo>
                    <a:pt x="11048" y="21263"/>
                    <a:pt x="11765" y="21508"/>
                    <a:pt x="12492" y="21263"/>
                  </a:cubicBezTo>
                  <a:cubicBezTo>
                    <a:pt x="13218" y="21017"/>
                    <a:pt x="13935" y="20403"/>
                    <a:pt x="14661" y="20158"/>
                  </a:cubicBezTo>
                  <a:cubicBezTo>
                    <a:pt x="15273" y="19913"/>
                    <a:pt x="15885" y="19667"/>
                    <a:pt x="16487" y="19667"/>
                  </a:cubicBezTo>
                  <a:cubicBezTo>
                    <a:pt x="16783" y="19299"/>
                    <a:pt x="17079" y="19544"/>
                    <a:pt x="17385" y="19422"/>
                  </a:cubicBezTo>
                  <a:cubicBezTo>
                    <a:pt x="18341" y="19299"/>
                    <a:pt x="19297" y="19544"/>
                    <a:pt x="20252" y="19790"/>
                  </a:cubicBezTo>
                  <a:cubicBezTo>
                    <a:pt x="20711" y="19913"/>
                    <a:pt x="20711" y="20035"/>
                    <a:pt x="21170" y="20281"/>
                  </a:cubicBezTo>
                  <a:cubicBezTo>
                    <a:pt x="21600" y="17581"/>
                    <a:pt x="21371" y="14390"/>
                    <a:pt x="21371" y="14390"/>
                  </a:cubicBezTo>
                  <a:cubicBezTo>
                    <a:pt x="21371" y="14390"/>
                    <a:pt x="21208" y="12917"/>
                    <a:pt x="21113" y="12917"/>
                  </a:cubicBezTo>
                  <a:cubicBezTo>
                    <a:pt x="20912" y="12917"/>
                    <a:pt x="20702" y="12794"/>
                    <a:pt x="20501" y="12672"/>
                  </a:cubicBezTo>
                  <a:cubicBezTo>
                    <a:pt x="19832" y="12303"/>
                    <a:pt x="19172" y="12917"/>
                    <a:pt x="18503" y="13531"/>
                  </a:cubicBezTo>
                  <a:cubicBezTo>
                    <a:pt x="17901" y="14144"/>
                    <a:pt x="17299" y="14881"/>
                    <a:pt x="16707" y="15617"/>
                  </a:cubicBezTo>
                  <a:cubicBezTo>
                    <a:pt x="16649" y="15740"/>
                    <a:pt x="16592" y="15863"/>
                    <a:pt x="16535" y="15617"/>
                  </a:cubicBezTo>
                  <a:cubicBezTo>
                    <a:pt x="16095" y="16108"/>
                    <a:pt x="15655" y="16108"/>
                    <a:pt x="15225" y="16108"/>
                  </a:cubicBezTo>
                  <a:cubicBezTo>
                    <a:pt x="14747" y="16108"/>
                    <a:pt x="14269" y="15863"/>
                    <a:pt x="13792" y="15740"/>
                  </a:cubicBezTo>
                  <a:cubicBezTo>
                    <a:pt x="12989" y="15372"/>
                    <a:pt x="12195" y="14635"/>
                    <a:pt x="11393" y="13899"/>
                  </a:cubicBezTo>
                  <a:cubicBezTo>
                    <a:pt x="10255" y="12794"/>
                    <a:pt x="9127" y="11199"/>
                    <a:pt x="8000" y="9235"/>
                  </a:cubicBezTo>
                  <a:cubicBezTo>
                    <a:pt x="7292" y="8008"/>
                    <a:pt x="6595" y="6781"/>
                    <a:pt x="5887" y="5553"/>
                  </a:cubicBezTo>
                  <a:cubicBezTo>
                    <a:pt x="5849" y="5431"/>
                    <a:pt x="5811" y="5308"/>
                    <a:pt x="5763" y="5063"/>
                  </a:cubicBezTo>
                  <a:cubicBezTo>
                    <a:pt x="5381" y="4817"/>
                    <a:pt x="4999" y="3835"/>
                    <a:pt x="4626" y="3344"/>
                  </a:cubicBezTo>
                  <a:cubicBezTo>
                    <a:pt x="3622" y="1749"/>
                    <a:pt x="2619" y="276"/>
                    <a:pt x="1606" y="31"/>
                  </a:cubicBezTo>
                  <a:cubicBezTo>
                    <a:pt x="1070" y="-92"/>
                    <a:pt x="535" y="153"/>
                    <a:pt x="0" y="767"/>
                  </a:cubicBezTo>
                  <a:lnTo>
                    <a:pt x="0" y="11322"/>
                  </a:lnTo>
                  <a:cubicBezTo>
                    <a:pt x="784" y="11076"/>
                    <a:pt x="1587" y="10831"/>
                    <a:pt x="2380" y="1107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6" name="Shape">
              <a:extLst>
                <a:ext uri="{FF2B5EF4-FFF2-40B4-BE49-F238E27FC236}">
                  <a16:creationId xmlns:a16="http://schemas.microsoft.com/office/drawing/2014/main" id="{673AE4B8-C3CF-9D4F-B275-A7629A38CCC4}"/>
                </a:ext>
              </a:extLst>
            </p:cNvPr>
            <p:cNvSpPr/>
            <p:nvPr userDrawn="1"/>
          </p:nvSpPr>
          <p:spPr>
            <a:xfrm>
              <a:off x="0" y="681846"/>
              <a:ext cx="2915208" cy="24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044" extrusionOk="0">
                  <a:moveTo>
                    <a:pt x="21487" y="17169"/>
                  </a:moveTo>
                  <a:cubicBezTo>
                    <a:pt x="21318" y="16062"/>
                    <a:pt x="21149" y="15397"/>
                    <a:pt x="20970" y="14732"/>
                  </a:cubicBezTo>
                  <a:cubicBezTo>
                    <a:pt x="20087" y="11631"/>
                    <a:pt x="19175" y="11077"/>
                    <a:pt x="18273" y="10634"/>
                  </a:cubicBezTo>
                  <a:cubicBezTo>
                    <a:pt x="17568" y="10302"/>
                    <a:pt x="16863" y="10745"/>
                    <a:pt x="16158" y="10966"/>
                  </a:cubicBezTo>
                  <a:cubicBezTo>
                    <a:pt x="15584" y="11298"/>
                    <a:pt x="15002" y="11631"/>
                    <a:pt x="14428" y="11852"/>
                  </a:cubicBezTo>
                  <a:cubicBezTo>
                    <a:pt x="13610" y="12074"/>
                    <a:pt x="12802" y="12406"/>
                    <a:pt x="11984" y="12517"/>
                  </a:cubicBezTo>
                  <a:cubicBezTo>
                    <a:pt x="11270" y="12628"/>
                    <a:pt x="10556" y="12628"/>
                    <a:pt x="9832" y="12406"/>
                  </a:cubicBezTo>
                  <a:cubicBezTo>
                    <a:pt x="9221" y="12185"/>
                    <a:pt x="8610" y="11520"/>
                    <a:pt x="8008" y="10966"/>
                  </a:cubicBezTo>
                  <a:cubicBezTo>
                    <a:pt x="7689" y="10634"/>
                    <a:pt x="7360" y="9858"/>
                    <a:pt x="7040" y="9305"/>
                  </a:cubicBezTo>
                  <a:cubicBezTo>
                    <a:pt x="6946" y="9194"/>
                    <a:pt x="6843" y="9415"/>
                    <a:pt x="6786" y="8197"/>
                  </a:cubicBezTo>
                  <a:cubicBezTo>
                    <a:pt x="6805" y="9083"/>
                    <a:pt x="6758" y="8972"/>
                    <a:pt x="6711" y="8972"/>
                  </a:cubicBezTo>
                  <a:cubicBezTo>
                    <a:pt x="5931" y="7754"/>
                    <a:pt x="5160" y="6535"/>
                    <a:pt x="4380" y="5428"/>
                  </a:cubicBezTo>
                  <a:cubicBezTo>
                    <a:pt x="3365" y="3877"/>
                    <a:pt x="2340" y="2437"/>
                    <a:pt x="1316" y="1329"/>
                  </a:cubicBezTo>
                  <a:cubicBezTo>
                    <a:pt x="874" y="886"/>
                    <a:pt x="442" y="332"/>
                    <a:pt x="0" y="0"/>
                  </a:cubicBezTo>
                  <a:lnTo>
                    <a:pt x="0" y="13292"/>
                  </a:lnTo>
                  <a:cubicBezTo>
                    <a:pt x="555" y="13514"/>
                    <a:pt x="1109" y="13846"/>
                    <a:pt x="1664" y="14068"/>
                  </a:cubicBezTo>
                  <a:cubicBezTo>
                    <a:pt x="3121" y="14843"/>
                    <a:pt x="4578" y="15508"/>
                    <a:pt x="6034" y="16283"/>
                  </a:cubicBezTo>
                  <a:cubicBezTo>
                    <a:pt x="6410" y="16505"/>
                    <a:pt x="6786" y="16726"/>
                    <a:pt x="7162" y="16948"/>
                  </a:cubicBezTo>
                  <a:cubicBezTo>
                    <a:pt x="7350" y="16837"/>
                    <a:pt x="7538" y="17169"/>
                    <a:pt x="7736" y="17169"/>
                  </a:cubicBezTo>
                  <a:cubicBezTo>
                    <a:pt x="8253" y="17391"/>
                    <a:pt x="8779" y="17723"/>
                    <a:pt x="9296" y="17945"/>
                  </a:cubicBezTo>
                  <a:cubicBezTo>
                    <a:pt x="9869" y="18277"/>
                    <a:pt x="10452" y="18609"/>
                    <a:pt x="11026" y="18720"/>
                  </a:cubicBezTo>
                  <a:cubicBezTo>
                    <a:pt x="11552" y="18942"/>
                    <a:pt x="12078" y="18831"/>
                    <a:pt x="12605" y="18388"/>
                  </a:cubicBezTo>
                  <a:cubicBezTo>
                    <a:pt x="13385" y="17723"/>
                    <a:pt x="14174" y="16948"/>
                    <a:pt x="14955" y="16394"/>
                  </a:cubicBezTo>
                  <a:cubicBezTo>
                    <a:pt x="15321" y="16062"/>
                    <a:pt x="15678" y="15618"/>
                    <a:pt x="16045" y="15729"/>
                  </a:cubicBezTo>
                  <a:cubicBezTo>
                    <a:pt x="16411" y="15397"/>
                    <a:pt x="16778" y="15508"/>
                    <a:pt x="17145" y="15508"/>
                  </a:cubicBezTo>
                  <a:cubicBezTo>
                    <a:pt x="17897" y="15618"/>
                    <a:pt x="18620" y="17502"/>
                    <a:pt x="19354" y="18942"/>
                  </a:cubicBezTo>
                  <a:cubicBezTo>
                    <a:pt x="19476" y="19163"/>
                    <a:pt x="19598" y="19163"/>
                    <a:pt x="19720" y="19828"/>
                  </a:cubicBezTo>
                  <a:cubicBezTo>
                    <a:pt x="20246" y="20492"/>
                    <a:pt x="20773" y="21600"/>
                    <a:pt x="21309" y="20714"/>
                  </a:cubicBezTo>
                  <a:cubicBezTo>
                    <a:pt x="21365" y="20382"/>
                    <a:pt x="21431" y="20049"/>
                    <a:pt x="21487" y="19828"/>
                  </a:cubicBezTo>
                  <a:cubicBezTo>
                    <a:pt x="21591" y="19385"/>
                    <a:pt x="21600" y="18720"/>
                    <a:pt x="21534" y="17723"/>
                  </a:cubicBezTo>
                  <a:cubicBezTo>
                    <a:pt x="21515" y="17723"/>
                    <a:pt x="21506" y="17391"/>
                    <a:pt x="21487" y="1716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7" name="Shape">
              <a:extLst>
                <a:ext uri="{FF2B5EF4-FFF2-40B4-BE49-F238E27FC236}">
                  <a16:creationId xmlns:a16="http://schemas.microsoft.com/office/drawing/2014/main" id="{3EBE00A6-FCA7-F243-8B16-8CD09DDC3A52}"/>
                </a:ext>
              </a:extLst>
            </p:cNvPr>
            <p:cNvSpPr/>
            <p:nvPr userDrawn="1"/>
          </p:nvSpPr>
          <p:spPr>
            <a:xfrm>
              <a:off x="0" y="2015346"/>
              <a:ext cx="1808482" cy="18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extrusionOk="0">
                  <a:moveTo>
                    <a:pt x="394" y="7935"/>
                  </a:moveTo>
                  <a:cubicBezTo>
                    <a:pt x="1517" y="9110"/>
                    <a:pt x="2639" y="10286"/>
                    <a:pt x="3762" y="11461"/>
                  </a:cubicBezTo>
                  <a:cubicBezTo>
                    <a:pt x="4490" y="12196"/>
                    <a:pt x="5203" y="12931"/>
                    <a:pt x="5931" y="13665"/>
                  </a:cubicBezTo>
                  <a:cubicBezTo>
                    <a:pt x="6720" y="14400"/>
                    <a:pt x="7493" y="14988"/>
                    <a:pt x="8282" y="15722"/>
                  </a:cubicBezTo>
                  <a:cubicBezTo>
                    <a:pt x="9329" y="16751"/>
                    <a:pt x="10360" y="17486"/>
                    <a:pt x="11407" y="18220"/>
                  </a:cubicBezTo>
                  <a:cubicBezTo>
                    <a:pt x="12529" y="18955"/>
                    <a:pt x="13652" y="19543"/>
                    <a:pt x="14759" y="20131"/>
                  </a:cubicBezTo>
                  <a:cubicBezTo>
                    <a:pt x="17034" y="21159"/>
                    <a:pt x="19294" y="21600"/>
                    <a:pt x="21600" y="20865"/>
                  </a:cubicBezTo>
                  <a:cubicBezTo>
                    <a:pt x="21539" y="19690"/>
                    <a:pt x="21433" y="19837"/>
                    <a:pt x="21357" y="19690"/>
                  </a:cubicBezTo>
                  <a:cubicBezTo>
                    <a:pt x="20068" y="16898"/>
                    <a:pt x="18763" y="14841"/>
                    <a:pt x="17444" y="13078"/>
                  </a:cubicBezTo>
                  <a:cubicBezTo>
                    <a:pt x="16655" y="12049"/>
                    <a:pt x="15851" y="11020"/>
                    <a:pt x="15047" y="10286"/>
                  </a:cubicBezTo>
                  <a:cubicBezTo>
                    <a:pt x="14729" y="9992"/>
                    <a:pt x="14410" y="9992"/>
                    <a:pt x="14092" y="9110"/>
                  </a:cubicBezTo>
                  <a:cubicBezTo>
                    <a:pt x="13242" y="8376"/>
                    <a:pt x="12378" y="7641"/>
                    <a:pt x="11528" y="6906"/>
                  </a:cubicBezTo>
                  <a:cubicBezTo>
                    <a:pt x="10208" y="5878"/>
                    <a:pt x="8889" y="4702"/>
                    <a:pt x="7584" y="3673"/>
                  </a:cubicBezTo>
                  <a:cubicBezTo>
                    <a:pt x="6583" y="2939"/>
                    <a:pt x="5582" y="2498"/>
                    <a:pt x="4581" y="1910"/>
                  </a:cubicBezTo>
                  <a:cubicBezTo>
                    <a:pt x="3792" y="1469"/>
                    <a:pt x="2988" y="1029"/>
                    <a:pt x="2199" y="735"/>
                  </a:cubicBezTo>
                  <a:cubicBezTo>
                    <a:pt x="1487" y="441"/>
                    <a:pt x="774" y="294"/>
                    <a:pt x="46" y="0"/>
                  </a:cubicBezTo>
                  <a:cubicBezTo>
                    <a:pt x="30" y="0"/>
                    <a:pt x="15" y="0"/>
                    <a:pt x="0" y="0"/>
                  </a:cubicBezTo>
                  <a:lnTo>
                    <a:pt x="0" y="7200"/>
                  </a:lnTo>
                  <a:cubicBezTo>
                    <a:pt x="137" y="7641"/>
                    <a:pt x="273" y="7788"/>
                    <a:pt x="394" y="793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8" name="Shape">
              <a:extLst>
                <a:ext uri="{FF2B5EF4-FFF2-40B4-BE49-F238E27FC236}">
                  <a16:creationId xmlns:a16="http://schemas.microsoft.com/office/drawing/2014/main" id="{7DB4D297-E801-3748-B2C3-439EAF2EA8E5}"/>
                </a:ext>
              </a:extLst>
            </p:cNvPr>
            <p:cNvSpPr/>
            <p:nvPr userDrawn="1"/>
          </p:nvSpPr>
          <p:spPr>
            <a:xfrm>
              <a:off x="0" y="1405745"/>
              <a:ext cx="2638954" cy="23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101" extrusionOk="0">
                  <a:moveTo>
                    <a:pt x="21496" y="13514"/>
                  </a:moveTo>
                  <a:cubicBezTo>
                    <a:pt x="21600" y="12474"/>
                    <a:pt x="21590" y="11319"/>
                    <a:pt x="21475" y="10511"/>
                  </a:cubicBezTo>
                  <a:cubicBezTo>
                    <a:pt x="21330" y="9356"/>
                    <a:pt x="21154" y="8778"/>
                    <a:pt x="20977" y="8778"/>
                  </a:cubicBezTo>
                  <a:cubicBezTo>
                    <a:pt x="20572" y="8547"/>
                    <a:pt x="20168" y="8432"/>
                    <a:pt x="19752" y="8316"/>
                  </a:cubicBezTo>
                  <a:cubicBezTo>
                    <a:pt x="18424" y="7739"/>
                    <a:pt x="17106" y="7046"/>
                    <a:pt x="15777" y="6353"/>
                  </a:cubicBezTo>
                  <a:cubicBezTo>
                    <a:pt x="14791" y="5890"/>
                    <a:pt x="13815" y="5428"/>
                    <a:pt x="12829" y="4966"/>
                  </a:cubicBezTo>
                  <a:cubicBezTo>
                    <a:pt x="11220" y="4158"/>
                    <a:pt x="9612" y="3465"/>
                    <a:pt x="8003" y="2656"/>
                  </a:cubicBezTo>
                  <a:cubicBezTo>
                    <a:pt x="7588" y="2425"/>
                    <a:pt x="7172" y="2194"/>
                    <a:pt x="6757" y="1963"/>
                  </a:cubicBezTo>
                  <a:cubicBezTo>
                    <a:pt x="6550" y="2079"/>
                    <a:pt x="6342" y="1732"/>
                    <a:pt x="6124" y="1732"/>
                  </a:cubicBezTo>
                  <a:cubicBezTo>
                    <a:pt x="5553" y="1501"/>
                    <a:pt x="4972" y="1155"/>
                    <a:pt x="4401" y="924"/>
                  </a:cubicBezTo>
                  <a:cubicBezTo>
                    <a:pt x="3768" y="577"/>
                    <a:pt x="3124" y="231"/>
                    <a:pt x="2491" y="115"/>
                  </a:cubicBezTo>
                  <a:cubicBezTo>
                    <a:pt x="1910" y="-116"/>
                    <a:pt x="1329" y="0"/>
                    <a:pt x="747" y="462"/>
                  </a:cubicBezTo>
                  <a:cubicBezTo>
                    <a:pt x="498" y="693"/>
                    <a:pt x="249" y="924"/>
                    <a:pt x="0" y="1039"/>
                  </a:cubicBezTo>
                  <a:lnTo>
                    <a:pt x="0" y="7045"/>
                  </a:lnTo>
                  <a:cubicBezTo>
                    <a:pt x="477" y="6930"/>
                    <a:pt x="965" y="6814"/>
                    <a:pt x="1443" y="6699"/>
                  </a:cubicBezTo>
                  <a:cubicBezTo>
                    <a:pt x="2232" y="6583"/>
                    <a:pt x="3020" y="6583"/>
                    <a:pt x="3820" y="6815"/>
                  </a:cubicBezTo>
                  <a:cubicBezTo>
                    <a:pt x="4494" y="7046"/>
                    <a:pt x="5169" y="7739"/>
                    <a:pt x="5833" y="8316"/>
                  </a:cubicBezTo>
                  <a:cubicBezTo>
                    <a:pt x="6186" y="8663"/>
                    <a:pt x="6550" y="9471"/>
                    <a:pt x="6902" y="10049"/>
                  </a:cubicBezTo>
                  <a:cubicBezTo>
                    <a:pt x="7006" y="10164"/>
                    <a:pt x="7120" y="9933"/>
                    <a:pt x="7183" y="11204"/>
                  </a:cubicBezTo>
                  <a:cubicBezTo>
                    <a:pt x="7162" y="10280"/>
                    <a:pt x="7214" y="10395"/>
                    <a:pt x="7266" y="10395"/>
                  </a:cubicBezTo>
                  <a:cubicBezTo>
                    <a:pt x="8127" y="11666"/>
                    <a:pt x="8978" y="12936"/>
                    <a:pt x="9840" y="14091"/>
                  </a:cubicBezTo>
                  <a:cubicBezTo>
                    <a:pt x="10961" y="15709"/>
                    <a:pt x="12092" y="17210"/>
                    <a:pt x="13224" y="18365"/>
                  </a:cubicBezTo>
                  <a:cubicBezTo>
                    <a:pt x="14262" y="19520"/>
                    <a:pt x="15289" y="20444"/>
                    <a:pt x="16327" y="20791"/>
                  </a:cubicBezTo>
                  <a:cubicBezTo>
                    <a:pt x="17355" y="21137"/>
                    <a:pt x="18382" y="21484"/>
                    <a:pt x="19400" y="20098"/>
                  </a:cubicBezTo>
                  <a:cubicBezTo>
                    <a:pt x="20012" y="19174"/>
                    <a:pt x="20624" y="18019"/>
                    <a:pt x="21206" y="15709"/>
                  </a:cubicBezTo>
                  <a:cubicBezTo>
                    <a:pt x="21299" y="15016"/>
                    <a:pt x="21413" y="14438"/>
                    <a:pt x="21496" y="1351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9" name="Shape">
              <a:extLst>
                <a:ext uri="{FF2B5EF4-FFF2-40B4-BE49-F238E27FC236}">
                  <a16:creationId xmlns:a16="http://schemas.microsoft.com/office/drawing/2014/main" id="{1645FCB8-F1B8-864B-819A-C674F0F4FE83}"/>
                </a:ext>
              </a:extLst>
            </p:cNvPr>
            <p:cNvSpPr/>
            <p:nvPr userDrawn="1"/>
          </p:nvSpPr>
          <p:spPr>
            <a:xfrm>
              <a:off x="0" y="935845"/>
              <a:ext cx="2882900" cy="20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73" y="9806"/>
                  </a:moveTo>
                  <a:cubicBezTo>
                    <a:pt x="19545" y="7951"/>
                    <a:pt x="18907" y="6891"/>
                    <a:pt x="18270" y="6361"/>
                  </a:cubicBezTo>
                  <a:cubicBezTo>
                    <a:pt x="17375" y="5698"/>
                    <a:pt x="16490" y="6096"/>
                    <a:pt x="15596" y="6891"/>
                  </a:cubicBezTo>
                  <a:cubicBezTo>
                    <a:pt x="14511" y="7818"/>
                    <a:pt x="13426" y="9276"/>
                    <a:pt x="12341" y="9409"/>
                  </a:cubicBezTo>
                  <a:cubicBezTo>
                    <a:pt x="11742" y="9409"/>
                    <a:pt x="11152" y="9409"/>
                    <a:pt x="10553" y="9409"/>
                  </a:cubicBezTo>
                  <a:cubicBezTo>
                    <a:pt x="10496" y="9409"/>
                    <a:pt x="10438" y="9276"/>
                    <a:pt x="10381" y="9144"/>
                  </a:cubicBezTo>
                  <a:cubicBezTo>
                    <a:pt x="10067" y="9541"/>
                    <a:pt x="9753" y="9276"/>
                    <a:pt x="9439" y="9144"/>
                  </a:cubicBezTo>
                  <a:cubicBezTo>
                    <a:pt x="7869" y="8614"/>
                    <a:pt x="6309" y="7553"/>
                    <a:pt x="4739" y="5566"/>
                  </a:cubicBezTo>
                  <a:cubicBezTo>
                    <a:pt x="3349" y="3843"/>
                    <a:pt x="1951" y="2253"/>
                    <a:pt x="561" y="663"/>
                  </a:cubicBezTo>
                  <a:cubicBezTo>
                    <a:pt x="371" y="398"/>
                    <a:pt x="190" y="265"/>
                    <a:pt x="0" y="0"/>
                  </a:cubicBezTo>
                  <a:lnTo>
                    <a:pt x="0" y="13384"/>
                  </a:lnTo>
                  <a:cubicBezTo>
                    <a:pt x="1199" y="14047"/>
                    <a:pt x="2398" y="14709"/>
                    <a:pt x="3597" y="15902"/>
                  </a:cubicBezTo>
                  <a:cubicBezTo>
                    <a:pt x="5509" y="17757"/>
                    <a:pt x="7413" y="20275"/>
                    <a:pt x="9325" y="20540"/>
                  </a:cubicBezTo>
                  <a:cubicBezTo>
                    <a:pt x="9782" y="20540"/>
                    <a:pt x="10239" y="20540"/>
                    <a:pt x="10695" y="20540"/>
                  </a:cubicBezTo>
                  <a:cubicBezTo>
                    <a:pt x="10743" y="20540"/>
                    <a:pt x="10790" y="20275"/>
                    <a:pt x="10838" y="20937"/>
                  </a:cubicBezTo>
                  <a:cubicBezTo>
                    <a:pt x="11047" y="20010"/>
                    <a:pt x="11266" y="20672"/>
                    <a:pt x="11476" y="20540"/>
                  </a:cubicBezTo>
                  <a:cubicBezTo>
                    <a:pt x="12037" y="20275"/>
                    <a:pt x="12598" y="20407"/>
                    <a:pt x="13150" y="20275"/>
                  </a:cubicBezTo>
                  <a:cubicBezTo>
                    <a:pt x="13931" y="20010"/>
                    <a:pt x="14701" y="20275"/>
                    <a:pt x="15482" y="20407"/>
                  </a:cubicBezTo>
                  <a:cubicBezTo>
                    <a:pt x="16033" y="20407"/>
                    <a:pt x="16585" y="20540"/>
                    <a:pt x="17137" y="20805"/>
                  </a:cubicBezTo>
                  <a:cubicBezTo>
                    <a:pt x="17813" y="21070"/>
                    <a:pt x="18479" y="21600"/>
                    <a:pt x="19155" y="21467"/>
                  </a:cubicBezTo>
                  <a:cubicBezTo>
                    <a:pt x="19411" y="21467"/>
                    <a:pt x="19668" y="21467"/>
                    <a:pt x="19925" y="21335"/>
                  </a:cubicBezTo>
                  <a:cubicBezTo>
                    <a:pt x="19973" y="21335"/>
                    <a:pt x="20011" y="21070"/>
                    <a:pt x="20049" y="21600"/>
                  </a:cubicBezTo>
                  <a:cubicBezTo>
                    <a:pt x="20106" y="20937"/>
                    <a:pt x="20182" y="21202"/>
                    <a:pt x="20249" y="21070"/>
                  </a:cubicBezTo>
                  <a:cubicBezTo>
                    <a:pt x="20629" y="20672"/>
                    <a:pt x="21020" y="20142"/>
                    <a:pt x="21381" y="18420"/>
                  </a:cubicBezTo>
                  <a:cubicBezTo>
                    <a:pt x="21457" y="18022"/>
                    <a:pt x="21524" y="17757"/>
                    <a:pt x="21600" y="16829"/>
                  </a:cubicBezTo>
                  <a:cubicBezTo>
                    <a:pt x="21143" y="13384"/>
                    <a:pt x="20658" y="11661"/>
                    <a:pt x="20173" y="98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0" name="Line">
              <a:extLst>
                <a:ext uri="{FF2B5EF4-FFF2-40B4-BE49-F238E27FC236}">
                  <a16:creationId xmlns:a16="http://schemas.microsoft.com/office/drawing/2014/main" id="{7C303525-B273-0845-9902-547FA2FA6537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1" name="Shape">
              <a:extLst>
                <a:ext uri="{FF2B5EF4-FFF2-40B4-BE49-F238E27FC236}">
                  <a16:creationId xmlns:a16="http://schemas.microsoft.com/office/drawing/2014/main" id="{839EB3EB-34DE-074D-AC33-0BAF55BBB31A}"/>
                </a:ext>
              </a:extLst>
            </p:cNvPr>
            <p:cNvSpPr/>
            <p:nvPr userDrawn="1"/>
          </p:nvSpPr>
          <p:spPr>
            <a:xfrm>
              <a:off x="0" y="1634346"/>
              <a:ext cx="2487075" cy="21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30" extrusionOk="0">
                  <a:moveTo>
                    <a:pt x="20646" y="11808"/>
                  </a:moveTo>
                  <a:cubicBezTo>
                    <a:pt x="20646" y="11808"/>
                    <a:pt x="21600" y="6927"/>
                    <a:pt x="21080" y="7049"/>
                  </a:cubicBezTo>
                  <a:cubicBezTo>
                    <a:pt x="20125" y="7049"/>
                    <a:pt x="19182" y="7903"/>
                    <a:pt x="18228" y="8391"/>
                  </a:cubicBezTo>
                  <a:cubicBezTo>
                    <a:pt x="17263" y="9002"/>
                    <a:pt x="16298" y="9490"/>
                    <a:pt x="15333" y="9856"/>
                  </a:cubicBezTo>
                  <a:cubicBezTo>
                    <a:pt x="14422" y="10222"/>
                    <a:pt x="13511" y="10344"/>
                    <a:pt x="12611" y="10222"/>
                  </a:cubicBezTo>
                  <a:cubicBezTo>
                    <a:pt x="11700" y="9978"/>
                    <a:pt x="10800" y="9124"/>
                    <a:pt x="9889" y="7781"/>
                  </a:cubicBezTo>
                  <a:cubicBezTo>
                    <a:pt x="9401" y="7049"/>
                    <a:pt x="8902" y="6683"/>
                    <a:pt x="8404" y="5951"/>
                  </a:cubicBezTo>
                  <a:cubicBezTo>
                    <a:pt x="8349" y="5829"/>
                    <a:pt x="8306" y="5707"/>
                    <a:pt x="8252" y="5585"/>
                  </a:cubicBezTo>
                  <a:cubicBezTo>
                    <a:pt x="7927" y="5463"/>
                    <a:pt x="7612" y="4974"/>
                    <a:pt x="7287" y="4486"/>
                  </a:cubicBezTo>
                  <a:cubicBezTo>
                    <a:pt x="6051" y="2900"/>
                    <a:pt x="4825" y="1558"/>
                    <a:pt x="3589" y="703"/>
                  </a:cubicBezTo>
                  <a:cubicBezTo>
                    <a:pt x="2776" y="93"/>
                    <a:pt x="1963" y="-151"/>
                    <a:pt x="1139" y="93"/>
                  </a:cubicBezTo>
                  <a:cubicBezTo>
                    <a:pt x="759" y="215"/>
                    <a:pt x="380" y="459"/>
                    <a:pt x="0" y="581"/>
                  </a:cubicBezTo>
                  <a:lnTo>
                    <a:pt x="0" y="5585"/>
                  </a:lnTo>
                  <a:cubicBezTo>
                    <a:pt x="802" y="5951"/>
                    <a:pt x="1594" y="6561"/>
                    <a:pt x="2396" y="7293"/>
                  </a:cubicBezTo>
                  <a:cubicBezTo>
                    <a:pt x="3687" y="8391"/>
                    <a:pt x="4966" y="9978"/>
                    <a:pt x="6246" y="11930"/>
                  </a:cubicBezTo>
                  <a:cubicBezTo>
                    <a:pt x="7048" y="13151"/>
                    <a:pt x="7840" y="14371"/>
                    <a:pt x="8642" y="15591"/>
                  </a:cubicBezTo>
                  <a:cubicBezTo>
                    <a:pt x="8686" y="15713"/>
                    <a:pt x="8729" y="15835"/>
                    <a:pt x="8783" y="16080"/>
                  </a:cubicBezTo>
                  <a:cubicBezTo>
                    <a:pt x="9217" y="16324"/>
                    <a:pt x="9651" y="17300"/>
                    <a:pt x="10073" y="17788"/>
                  </a:cubicBezTo>
                  <a:cubicBezTo>
                    <a:pt x="11212" y="19374"/>
                    <a:pt x="12351" y="20839"/>
                    <a:pt x="13500" y="21083"/>
                  </a:cubicBezTo>
                  <a:cubicBezTo>
                    <a:pt x="14855" y="21449"/>
                    <a:pt x="16200" y="19618"/>
                    <a:pt x="17534" y="17300"/>
                  </a:cubicBezTo>
                  <a:cubicBezTo>
                    <a:pt x="18228" y="16080"/>
                    <a:pt x="18933" y="15225"/>
                    <a:pt x="19637" y="14005"/>
                  </a:cubicBezTo>
                  <a:cubicBezTo>
                    <a:pt x="19973" y="13395"/>
                    <a:pt x="20310" y="12785"/>
                    <a:pt x="20646" y="1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2" name="Line">
              <a:extLst>
                <a:ext uri="{FF2B5EF4-FFF2-40B4-BE49-F238E27FC236}">
                  <a16:creationId xmlns:a16="http://schemas.microsoft.com/office/drawing/2014/main" id="{018458E5-3863-8E4C-A89F-E85D40C9F183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3" name="Shape">
              <a:extLst>
                <a:ext uri="{FF2B5EF4-FFF2-40B4-BE49-F238E27FC236}">
                  <a16:creationId xmlns:a16="http://schemas.microsoft.com/office/drawing/2014/main" id="{A9B0E156-F74E-CE46-9A76-D61D21FAE2BE}"/>
                </a:ext>
              </a:extLst>
            </p:cNvPr>
            <p:cNvSpPr/>
            <p:nvPr userDrawn="1"/>
          </p:nvSpPr>
          <p:spPr>
            <a:xfrm>
              <a:off x="0" y="1215246"/>
              <a:ext cx="2858771" cy="18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extrusionOk="0">
                  <a:moveTo>
                    <a:pt x="21600" y="15000"/>
                  </a:moveTo>
                  <a:cubicBezTo>
                    <a:pt x="21446" y="10650"/>
                    <a:pt x="21178" y="9150"/>
                    <a:pt x="20900" y="8700"/>
                  </a:cubicBezTo>
                  <a:cubicBezTo>
                    <a:pt x="20554" y="8100"/>
                    <a:pt x="20209" y="8250"/>
                    <a:pt x="19863" y="8100"/>
                  </a:cubicBezTo>
                  <a:cubicBezTo>
                    <a:pt x="19143" y="7800"/>
                    <a:pt x="18433" y="7650"/>
                    <a:pt x="17714" y="7350"/>
                  </a:cubicBezTo>
                  <a:cubicBezTo>
                    <a:pt x="16821" y="7050"/>
                    <a:pt x="15939" y="6600"/>
                    <a:pt x="15046" y="6300"/>
                  </a:cubicBezTo>
                  <a:cubicBezTo>
                    <a:pt x="13904" y="5850"/>
                    <a:pt x="12762" y="5250"/>
                    <a:pt x="11620" y="4050"/>
                  </a:cubicBezTo>
                  <a:cubicBezTo>
                    <a:pt x="9970" y="2400"/>
                    <a:pt x="8329" y="150"/>
                    <a:pt x="6679" y="150"/>
                  </a:cubicBezTo>
                  <a:cubicBezTo>
                    <a:pt x="6285" y="150"/>
                    <a:pt x="5892" y="300"/>
                    <a:pt x="5498" y="300"/>
                  </a:cubicBezTo>
                  <a:cubicBezTo>
                    <a:pt x="5460" y="300"/>
                    <a:pt x="5412" y="600"/>
                    <a:pt x="5374" y="0"/>
                  </a:cubicBezTo>
                  <a:cubicBezTo>
                    <a:pt x="5191" y="900"/>
                    <a:pt x="5009" y="300"/>
                    <a:pt x="4827" y="450"/>
                  </a:cubicBezTo>
                  <a:cubicBezTo>
                    <a:pt x="4347" y="750"/>
                    <a:pt x="3857" y="600"/>
                    <a:pt x="3378" y="900"/>
                  </a:cubicBezTo>
                  <a:cubicBezTo>
                    <a:pt x="2706" y="1200"/>
                    <a:pt x="2034" y="1050"/>
                    <a:pt x="1363" y="1050"/>
                  </a:cubicBezTo>
                  <a:cubicBezTo>
                    <a:pt x="912" y="1050"/>
                    <a:pt x="461" y="1050"/>
                    <a:pt x="0" y="900"/>
                  </a:cubicBezTo>
                  <a:lnTo>
                    <a:pt x="0" y="15150"/>
                  </a:lnTo>
                  <a:cubicBezTo>
                    <a:pt x="413" y="15000"/>
                    <a:pt x="835" y="14700"/>
                    <a:pt x="1247" y="14250"/>
                  </a:cubicBezTo>
                  <a:cubicBezTo>
                    <a:pt x="2188" y="13200"/>
                    <a:pt x="3119" y="11700"/>
                    <a:pt x="4059" y="11400"/>
                  </a:cubicBezTo>
                  <a:cubicBezTo>
                    <a:pt x="4577" y="11250"/>
                    <a:pt x="5086" y="11250"/>
                    <a:pt x="5604" y="11100"/>
                  </a:cubicBezTo>
                  <a:cubicBezTo>
                    <a:pt x="5652" y="11100"/>
                    <a:pt x="5700" y="11250"/>
                    <a:pt x="5757" y="11250"/>
                  </a:cubicBezTo>
                  <a:cubicBezTo>
                    <a:pt x="6026" y="10800"/>
                    <a:pt x="6295" y="11100"/>
                    <a:pt x="6563" y="11100"/>
                  </a:cubicBezTo>
                  <a:cubicBezTo>
                    <a:pt x="7916" y="11400"/>
                    <a:pt x="9269" y="12300"/>
                    <a:pt x="10622" y="13950"/>
                  </a:cubicBezTo>
                  <a:cubicBezTo>
                    <a:pt x="11822" y="15450"/>
                    <a:pt x="13031" y="16950"/>
                    <a:pt x="14230" y="18300"/>
                  </a:cubicBezTo>
                  <a:cubicBezTo>
                    <a:pt x="15056" y="19200"/>
                    <a:pt x="15881" y="19950"/>
                    <a:pt x="16706" y="20400"/>
                  </a:cubicBezTo>
                  <a:cubicBezTo>
                    <a:pt x="16745" y="20400"/>
                    <a:pt x="16802" y="19950"/>
                    <a:pt x="16831" y="20850"/>
                  </a:cubicBezTo>
                  <a:cubicBezTo>
                    <a:pt x="16841" y="20550"/>
                    <a:pt x="16850" y="20550"/>
                    <a:pt x="16869" y="20850"/>
                  </a:cubicBezTo>
                  <a:cubicBezTo>
                    <a:pt x="16879" y="20550"/>
                    <a:pt x="16898" y="20550"/>
                    <a:pt x="16908" y="20850"/>
                  </a:cubicBezTo>
                  <a:cubicBezTo>
                    <a:pt x="16956" y="20250"/>
                    <a:pt x="17004" y="20400"/>
                    <a:pt x="17052" y="20850"/>
                  </a:cubicBezTo>
                  <a:cubicBezTo>
                    <a:pt x="17071" y="20550"/>
                    <a:pt x="17100" y="20400"/>
                    <a:pt x="17119" y="20850"/>
                  </a:cubicBezTo>
                  <a:cubicBezTo>
                    <a:pt x="17128" y="20550"/>
                    <a:pt x="17148" y="20700"/>
                    <a:pt x="17157" y="20850"/>
                  </a:cubicBezTo>
                  <a:cubicBezTo>
                    <a:pt x="17167" y="20700"/>
                    <a:pt x="17176" y="20700"/>
                    <a:pt x="17196" y="20850"/>
                  </a:cubicBezTo>
                  <a:cubicBezTo>
                    <a:pt x="17205" y="20700"/>
                    <a:pt x="17224" y="20700"/>
                    <a:pt x="17234" y="20850"/>
                  </a:cubicBezTo>
                  <a:cubicBezTo>
                    <a:pt x="17263" y="20550"/>
                    <a:pt x="17282" y="20550"/>
                    <a:pt x="17311" y="20850"/>
                  </a:cubicBezTo>
                  <a:cubicBezTo>
                    <a:pt x="17359" y="20550"/>
                    <a:pt x="17407" y="20700"/>
                    <a:pt x="17455" y="20850"/>
                  </a:cubicBezTo>
                  <a:cubicBezTo>
                    <a:pt x="17512" y="20550"/>
                    <a:pt x="17570" y="20850"/>
                    <a:pt x="17637" y="20850"/>
                  </a:cubicBezTo>
                  <a:cubicBezTo>
                    <a:pt x="17954" y="21000"/>
                    <a:pt x="18280" y="21000"/>
                    <a:pt x="18597" y="21150"/>
                  </a:cubicBezTo>
                  <a:cubicBezTo>
                    <a:pt x="19239" y="21450"/>
                    <a:pt x="19873" y="21600"/>
                    <a:pt x="20516" y="20550"/>
                  </a:cubicBezTo>
                  <a:cubicBezTo>
                    <a:pt x="20535" y="20550"/>
                    <a:pt x="20544" y="20550"/>
                    <a:pt x="20564" y="20550"/>
                  </a:cubicBezTo>
                  <a:cubicBezTo>
                    <a:pt x="20573" y="20550"/>
                    <a:pt x="20592" y="20550"/>
                    <a:pt x="20602" y="20550"/>
                  </a:cubicBezTo>
                  <a:lnTo>
                    <a:pt x="20602" y="20550"/>
                  </a:lnTo>
                  <a:cubicBezTo>
                    <a:pt x="20890" y="19800"/>
                    <a:pt x="21178" y="19500"/>
                    <a:pt x="21475" y="16950"/>
                  </a:cubicBezTo>
                  <a:lnTo>
                    <a:pt x="21600" y="150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4" name="Line">
              <a:extLst>
                <a:ext uri="{FF2B5EF4-FFF2-40B4-BE49-F238E27FC236}">
                  <a16:creationId xmlns:a16="http://schemas.microsoft.com/office/drawing/2014/main" id="{C618C76B-24E1-1444-AA3C-6A347C04299F}"/>
                </a:ext>
              </a:extLst>
            </p:cNvPr>
            <p:cNvSpPr/>
            <p:nvPr userDrawn="1"/>
          </p:nvSpPr>
          <p:spPr>
            <a:xfrm>
              <a:off x="0" y="1393046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4815"/>
            <a:ext cx="9144000" cy="229326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969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id="{8B78AB42-E0CB-0944-BCC4-B0A095086323}"/>
              </a:ext>
            </a:extLst>
          </p:cNvPr>
          <p:cNvSpPr/>
          <p:nvPr userDrawn="1"/>
        </p:nvSpPr>
        <p:spPr>
          <a:xfrm>
            <a:off x="321817" y="5246419"/>
            <a:ext cx="1936444" cy="251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18426" extrusionOk="0">
                <a:moveTo>
                  <a:pt x="894" y="18315"/>
                </a:moveTo>
                <a:cubicBezTo>
                  <a:pt x="1684" y="17756"/>
                  <a:pt x="2249" y="14684"/>
                  <a:pt x="2786" y="11146"/>
                </a:cubicBezTo>
                <a:cubicBezTo>
                  <a:pt x="3520" y="6305"/>
                  <a:pt x="4381" y="6305"/>
                  <a:pt x="5129" y="11053"/>
                </a:cubicBezTo>
                <a:cubicBezTo>
                  <a:pt x="5341" y="12450"/>
                  <a:pt x="5567" y="13753"/>
                  <a:pt x="5778" y="15056"/>
                </a:cubicBezTo>
                <a:lnTo>
                  <a:pt x="5793" y="15150"/>
                </a:lnTo>
                <a:cubicBezTo>
                  <a:pt x="5793" y="15243"/>
                  <a:pt x="5778" y="15336"/>
                  <a:pt x="5778" y="15336"/>
                </a:cubicBezTo>
                <a:cubicBezTo>
                  <a:pt x="5778" y="15336"/>
                  <a:pt x="5793" y="15429"/>
                  <a:pt x="5793" y="15429"/>
                </a:cubicBezTo>
                <a:cubicBezTo>
                  <a:pt x="5807" y="15336"/>
                  <a:pt x="5807" y="15336"/>
                  <a:pt x="5821" y="15243"/>
                </a:cubicBezTo>
                <a:cubicBezTo>
                  <a:pt x="6513" y="18036"/>
                  <a:pt x="7247" y="19153"/>
                  <a:pt x="8051" y="17850"/>
                </a:cubicBezTo>
                <a:cubicBezTo>
                  <a:pt x="8701" y="16732"/>
                  <a:pt x="9153" y="13846"/>
                  <a:pt x="9618" y="10960"/>
                </a:cubicBezTo>
                <a:cubicBezTo>
                  <a:pt x="10367" y="6305"/>
                  <a:pt x="11143" y="6398"/>
                  <a:pt x="11906" y="10867"/>
                </a:cubicBezTo>
                <a:cubicBezTo>
                  <a:pt x="12117" y="12170"/>
                  <a:pt x="12329" y="13381"/>
                  <a:pt x="12555" y="14591"/>
                </a:cubicBezTo>
                <a:cubicBezTo>
                  <a:pt x="13628" y="20084"/>
                  <a:pt x="14997" y="19618"/>
                  <a:pt x="15986" y="13567"/>
                </a:cubicBezTo>
                <a:cubicBezTo>
                  <a:pt x="16197" y="12263"/>
                  <a:pt x="16395" y="10960"/>
                  <a:pt x="16621" y="9750"/>
                </a:cubicBezTo>
                <a:cubicBezTo>
                  <a:pt x="17214" y="6677"/>
                  <a:pt x="17962" y="6677"/>
                  <a:pt x="18541" y="9843"/>
                </a:cubicBezTo>
                <a:cubicBezTo>
                  <a:pt x="18809" y="11332"/>
                  <a:pt x="19063" y="12915"/>
                  <a:pt x="19331" y="14405"/>
                </a:cubicBezTo>
                <a:cubicBezTo>
                  <a:pt x="19783" y="17012"/>
                  <a:pt x="20320" y="18129"/>
                  <a:pt x="20913" y="18222"/>
                </a:cubicBezTo>
                <a:cubicBezTo>
                  <a:pt x="21237" y="18315"/>
                  <a:pt x="21463" y="17291"/>
                  <a:pt x="21520" y="15056"/>
                </a:cubicBezTo>
                <a:cubicBezTo>
                  <a:pt x="21562" y="12822"/>
                  <a:pt x="21393" y="10960"/>
                  <a:pt x="21068" y="10960"/>
                </a:cubicBezTo>
                <a:cubicBezTo>
                  <a:pt x="20362" y="10960"/>
                  <a:pt x="19938" y="8167"/>
                  <a:pt x="19487" y="5374"/>
                </a:cubicBezTo>
                <a:cubicBezTo>
                  <a:pt x="18569" y="-399"/>
                  <a:pt x="17355" y="-1516"/>
                  <a:pt x="16324" y="2115"/>
                </a:cubicBezTo>
                <a:cubicBezTo>
                  <a:pt x="15943" y="3512"/>
                  <a:pt x="15661" y="5653"/>
                  <a:pt x="15336" y="7515"/>
                </a:cubicBezTo>
                <a:cubicBezTo>
                  <a:pt x="14531" y="12170"/>
                  <a:pt x="13755" y="12077"/>
                  <a:pt x="12978" y="7143"/>
                </a:cubicBezTo>
                <a:cubicBezTo>
                  <a:pt x="12555" y="4443"/>
                  <a:pt x="12117" y="1743"/>
                  <a:pt x="11538" y="718"/>
                </a:cubicBezTo>
                <a:cubicBezTo>
                  <a:pt x="10578" y="-957"/>
                  <a:pt x="9717" y="253"/>
                  <a:pt x="8969" y="4815"/>
                </a:cubicBezTo>
                <a:cubicBezTo>
                  <a:pt x="8630" y="6863"/>
                  <a:pt x="8320" y="9191"/>
                  <a:pt x="7840" y="10215"/>
                </a:cubicBezTo>
                <a:cubicBezTo>
                  <a:pt x="7049" y="11891"/>
                  <a:pt x="6484" y="9749"/>
                  <a:pt x="5990" y="5932"/>
                </a:cubicBezTo>
                <a:cubicBezTo>
                  <a:pt x="5948" y="5746"/>
                  <a:pt x="5906" y="5467"/>
                  <a:pt x="5863" y="5281"/>
                </a:cubicBezTo>
                <a:cubicBezTo>
                  <a:pt x="5778" y="4815"/>
                  <a:pt x="5708" y="4349"/>
                  <a:pt x="5623" y="3884"/>
                </a:cubicBezTo>
                <a:cubicBezTo>
                  <a:pt x="5143" y="1743"/>
                  <a:pt x="4635" y="253"/>
                  <a:pt x="4042" y="160"/>
                </a:cubicBezTo>
                <a:cubicBezTo>
                  <a:pt x="3124" y="-26"/>
                  <a:pt x="2433" y="2767"/>
                  <a:pt x="1826" y="6863"/>
                </a:cubicBezTo>
                <a:cubicBezTo>
                  <a:pt x="1515" y="8912"/>
                  <a:pt x="1204" y="10680"/>
                  <a:pt x="738" y="10867"/>
                </a:cubicBezTo>
                <a:cubicBezTo>
                  <a:pt x="230" y="11053"/>
                  <a:pt x="-38" y="12636"/>
                  <a:pt x="4" y="14870"/>
                </a:cubicBezTo>
                <a:cubicBezTo>
                  <a:pt x="47" y="17477"/>
                  <a:pt x="414" y="18687"/>
                  <a:pt x="894" y="1831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833F6D05-7AB7-2542-A7CC-5392CC61FD3B}"/>
              </a:ext>
            </a:extLst>
          </p:cNvPr>
          <p:cNvSpPr/>
          <p:nvPr userDrawn="1"/>
        </p:nvSpPr>
        <p:spPr>
          <a:xfrm>
            <a:off x="321817" y="5563919"/>
            <a:ext cx="1933506" cy="250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18121" extrusionOk="0">
                <a:moveTo>
                  <a:pt x="6467" y="17005"/>
                </a:moveTo>
                <a:cubicBezTo>
                  <a:pt x="6891" y="18108"/>
                  <a:pt x="7344" y="18384"/>
                  <a:pt x="7910" y="17557"/>
                </a:cubicBezTo>
                <a:cubicBezTo>
                  <a:pt x="8504" y="16730"/>
                  <a:pt x="9027" y="14616"/>
                  <a:pt x="9437" y="11858"/>
                </a:cubicBezTo>
                <a:cubicBezTo>
                  <a:pt x="10385" y="5608"/>
                  <a:pt x="11092" y="5608"/>
                  <a:pt x="12068" y="11674"/>
                </a:cubicBezTo>
                <a:cubicBezTo>
                  <a:pt x="12875" y="16638"/>
                  <a:pt x="13780" y="19487"/>
                  <a:pt x="14912" y="17465"/>
                </a:cubicBezTo>
                <a:cubicBezTo>
                  <a:pt x="15491" y="16454"/>
                  <a:pt x="15916" y="13972"/>
                  <a:pt x="16326" y="11399"/>
                </a:cubicBezTo>
                <a:cubicBezTo>
                  <a:pt x="16637" y="9468"/>
                  <a:pt x="16963" y="7722"/>
                  <a:pt x="17429" y="7538"/>
                </a:cubicBezTo>
                <a:cubicBezTo>
                  <a:pt x="17967" y="7262"/>
                  <a:pt x="18391" y="8549"/>
                  <a:pt x="18759" y="10939"/>
                </a:cubicBezTo>
                <a:cubicBezTo>
                  <a:pt x="19325" y="14707"/>
                  <a:pt x="19947" y="17833"/>
                  <a:pt x="20810" y="18108"/>
                </a:cubicBezTo>
                <a:cubicBezTo>
                  <a:pt x="21192" y="18200"/>
                  <a:pt x="21489" y="17557"/>
                  <a:pt x="21532" y="14799"/>
                </a:cubicBezTo>
                <a:cubicBezTo>
                  <a:pt x="21574" y="12042"/>
                  <a:pt x="21305" y="10847"/>
                  <a:pt x="20923" y="10755"/>
                </a:cubicBezTo>
                <a:cubicBezTo>
                  <a:pt x="20499" y="10663"/>
                  <a:pt x="20159" y="9376"/>
                  <a:pt x="19862" y="7630"/>
                </a:cubicBezTo>
                <a:cubicBezTo>
                  <a:pt x="19664" y="6435"/>
                  <a:pt x="19466" y="5240"/>
                  <a:pt x="19268" y="4045"/>
                </a:cubicBezTo>
                <a:cubicBezTo>
                  <a:pt x="18377" y="-1102"/>
                  <a:pt x="16666" y="-1194"/>
                  <a:pt x="15760" y="4873"/>
                </a:cubicBezTo>
                <a:cubicBezTo>
                  <a:pt x="15407" y="7262"/>
                  <a:pt x="15067" y="9744"/>
                  <a:pt x="14530" y="10571"/>
                </a:cubicBezTo>
                <a:cubicBezTo>
                  <a:pt x="13780" y="11674"/>
                  <a:pt x="13285" y="9284"/>
                  <a:pt x="12776" y="6067"/>
                </a:cubicBezTo>
                <a:cubicBezTo>
                  <a:pt x="11488" y="-2113"/>
                  <a:pt x="10003" y="-2021"/>
                  <a:pt x="8744" y="6343"/>
                </a:cubicBezTo>
                <a:cubicBezTo>
                  <a:pt x="8320" y="9192"/>
                  <a:pt x="7740" y="11307"/>
                  <a:pt x="7117" y="10663"/>
                </a:cubicBezTo>
                <a:cubicBezTo>
                  <a:pt x="6806" y="10387"/>
                  <a:pt x="6523" y="9376"/>
                  <a:pt x="6283" y="7998"/>
                </a:cubicBezTo>
                <a:cubicBezTo>
                  <a:pt x="5759" y="5148"/>
                  <a:pt x="5279" y="1564"/>
                  <a:pt x="4585" y="644"/>
                </a:cubicBezTo>
                <a:cubicBezTo>
                  <a:pt x="3609" y="-642"/>
                  <a:pt x="2775" y="920"/>
                  <a:pt x="2053" y="5424"/>
                </a:cubicBezTo>
                <a:cubicBezTo>
                  <a:pt x="1657" y="7906"/>
                  <a:pt x="1290" y="10663"/>
                  <a:pt x="653" y="10755"/>
                </a:cubicBezTo>
                <a:cubicBezTo>
                  <a:pt x="271" y="10755"/>
                  <a:pt x="-26" y="11950"/>
                  <a:pt x="2" y="14707"/>
                </a:cubicBezTo>
                <a:cubicBezTo>
                  <a:pt x="31" y="17373"/>
                  <a:pt x="328" y="18292"/>
                  <a:pt x="724" y="18016"/>
                </a:cubicBezTo>
                <a:cubicBezTo>
                  <a:pt x="851" y="17924"/>
                  <a:pt x="978" y="17832"/>
                  <a:pt x="1106" y="17649"/>
                </a:cubicBezTo>
                <a:cubicBezTo>
                  <a:pt x="1799" y="16821"/>
                  <a:pt x="2280" y="13880"/>
                  <a:pt x="2775" y="10847"/>
                </a:cubicBezTo>
                <a:cubicBezTo>
                  <a:pt x="3581" y="5883"/>
                  <a:pt x="4387" y="5975"/>
                  <a:pt x="5180" y="10939"/>
                </a:cubicBezTo>
                <a:cubicBezTo>
                  <a:pt x="5604" y="13696"/>
                  <a:pt x="6014" y="15810"/>
                  <a:pt x="6467" y="1700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3E683A1-661F-394F-907A-D435F10D944D}"/>
              </a:ext>
            </a:extLst>
          </p:cNvPr>
          <p:cNvSpPr/>
          <p:nvPr userDrawn="1"/>
        </p:nvSpPr>
        <p:spPr>
          <a:xfrm>
            <a:off x="321818" y="5881419"/>
            <a:ext cx="1935607" cy="251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17803" extrusionOk="0">
                <a:moveTo>
                  <a:pt x="21092" y="10598"/>
                </a:moveTo>
                <a:cubicBezTo>
                  <a:pt x="20384" y="10598"/>
                  <a:pt x="19959" y="7898"/>
                  <a:pt x="19506" y="5198"/>
                </a:cubicBezTo>
                <a:cubicBezTo>
                  <a:pt x="18346" y="-1732"/>
                  <a:pt x="16859" y="-1732"/>
                  <a:pt x="15699" y="5198"/>
                </a:cubicBezTo>
                <a:cubicBezTo>
                  <a:pt x="15515" y="6278"/>
                  <a:pt x="15331" y="7448"/>
                  <a:pt x="15132" y="8438"/>
                </a:cubicBezTo>
                <a:cubicBezTo>
                  <a:pt x="14524" y="11408"/>
                  <a:pt x="13745" y="11228"/>
                  <a:pt x="13165" y="7988"/>
                </a:cubicBezTo>
                <a:cubicBezTo>
                  <a:pt x="12953" y="6818"/>
                  <a:pt x="12754" y="5468"/>
                  <a:pt x="12528" y="4298"/>
                </a:cubicBezTo>
                <a:cubicBezTo>
                  <a:pt x="11820" y="518"/>
                  <a:pt x="11028" y="-562"/>
                  <a:pt x="10122" y="698"/>
                </a:cubicBezTo>
                <a:cubicBezTo>
                  <a:pt x="9499" y="1598"/>
                  <a:pt x="9060" y="4208"/>
                  <a:pt x="8621" y="6818"/>
                </a:cubicBezTo>
                <a:cubicBezTo>
                  <a:pt x="8239" y="9068"/>
                  <a:pt x="7758" y="11048"/>
                  <a:pt x="7220" y="10688"/>
                </a:cubicBezTo>
                <a:cubicBezTo>
                  <a:pt x="6923" y="10418"/>
                  <a:pt x="6696" y="9428"/>
                  <a:pt x="6456" y="8258"/>
                </a:cubicBezTo>
                <a:cubicBezTo>
                  <a:pt x="6215" y="7088"/>
                  <a:pt x="5904" y="6098"/>
                  <a:pt x="5691" y="4838"/>
                </a:cubicBezTo>
                <a:cubicBezTo>
                  <a:pt x="4644" y="-1462"/>
                  <a:pt x="3172" y="-922"/>
                  <a:pt x="2096" y="5198"/>
                </a:cubicBezTo>
                <a:cubicBezTo>
                  <a:pt x="1629" y="7898"/>
                  <a:pt x="1204" y="10958"/>
                  <a:pt x="468" y="10778"/>
                </a:cubicBezTo>
                <a:cubicBezTo>
                  <a:pt x="199" y="10688"/>
                  <a:pt x="1" y="12308"/>
                  <a:pt x="1" y="14108"/>
                </a:cubicBezTo>
                <a:cubicBezTo>
                  <a:pt x="-13" y="16088"/>
                  <a:pt x="185" y="17348"/>
                  <a:pt x="482" y="17708"/>
                </a:cubicBezTo>
                <a:cubicBezTo>
                  <a:pt x="624" y="17888"/>
                  <a:pt x="766" y="17708"/>
                  <a:pt x="907" y="17618"/>
                </a:cubicBezTo>
                <a:cubicBezTo>
                  <a:pt x="1671" y="16988"/>
                  <a:pt x="2238" y="14108"/>
                  <a:pt x="2775" y="10778"/>
                </a:cubicBezTo>
                <a:cubicBezTo>
                  <a:pt x="3540" y="6008"/>
                  <a:pt x="4389" y="6008"/>
                  <a:pt x="5139" y="10598"/>
                </a:cubicBezTo>
                <a:cubicBezTo>
                  <a:pt x="5989" y="15818"/>
                  <a:pt x="7036" y="19868"/>
                  <a:pt x="8267" y="16628"/>
                </a:cubicBezTo>
                <a:cubicBezTo>
                  <a:pt x="9442" y="13568"/>
                  <a:pt x="10546" y="1418"/>
                  <a:pt x="11905" y="10238"/>
                </a:cubicBezTo>
                <a:cubicBezTo>
                  <a:pt x="12103" y="11498"/>
                  <a:pt x="12316" y="12848"/>
                  <a:pt x="12542" y="13928"/>
                </a:cubicBezTo>
                <a:cubicBezTo>
                  <a:pt x="13632" y="19418"/>
                  <a:pt x="15062" y="18968"/>
                  <a:pt x="16067" y="12938"/>
                </a:cubicBezTo>
                <a:cubicBezTo>
                  <a:pt x="16237" y="11858"/>
                  <a:pt x="16406" y="10778"/>
                  <a:pt x="16590" y="9878"/>
                </a:cubicBezTo>
                <a:cubicBezTo>
                  <a:pt x="17270" y="6368"/>
                  <a:pt x="18006" y="6458"/>
                  <a:pt x="18671" y="10058"/>
                </a:cubicBezTo>
                <a:cubicBezTo>
                  <a:pt x="18898" y="11318"/>
                  <a:pt x="19110" y="12668"/>
                  <a:pt x="19351" y="13928"/>
                </a:cubicBezTo>
                <a:cubicBezTo>
                  <a:pt x="19818" y="16448"/>
                  <a:pt x="20370" y="17708"/>
                  <a:pt x="20964" y="17798"/>
                </a:cubicBezTo>
                <a:cubicBezTo>
                  <a:pt x="21290" y="17888"/>
                  <a:pt x="21516" y="16898"/>
                  <a:pt x="21573" y="14648"/>
                </a:cubicBezTo>
                <a:cubicBezTo>
                  <a:pt x="21587" y="12308"/>
                  <a:pt x="21389" y="10598"/>
                  <a:pt x="21092" y="1059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E30580-5A25-42E9-8E4F-F6D480D63C6F}"/>
              </a:ext>
            </a:extLst>
          </p:cNvPr>
          <p:cNvGrpSpPr/>
          <p:nvPr userDrawn="1"/>
        </p:nvGrpSpPr>
        <p:grpSpPr>
          <a:xfrm>
            <a:off x="0" y="306118"/>
            <a:ext cx="12192000" cy="6551882"/>
            <a:chOff x="0" y="306118"/>
            <a:chExt cx="12192000" cy="6551882"/>
          </a:xfrm>
        </p:grpSpPr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9C5ABFE0-0D6E-734F-BE8F-A59234141951}"/>
                </a:ext>
              </a:extLst>
            </p:cNvPr>
            <p:cNvSpPr/>
            <p:nvPr userDrawn="1"/>
          </p:nvSpPr>
          <p:spPr>
            <a:xfrm>
              <a:off x="0" y="2414319"/>
              <a:ext cx="3014824" cy="414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120" extrusionOk="0">
                  <a:moveTo>
                    <a:pt x="18519" y="7223"/>
                  </a:moveTo>
                  <a:cubicBezTo>
                    <a:pt x="18003" y="6388"/>
                    <a:pt x="17415" y="5579"/>
                    <a:pt x="16943" y="4724"/>
                  </a:cubicBezTo>
                  <a:cubicBezTo>
                    <a:pt x="16667" y="4219"/>
                    <a:pt x="16178" y="3734"/>
                    <a:pt x="15706" y="3268"/>
                  </a:cubicBezTo>
                  <a:cubicBezTo>
                    <a:pt x="14629" y="2213"/>
                    <a:pt x="13151" y="1514"/>
                    <a:pt x="11646" y="873"/>
                  </a:cubicBezTo>
                  <a:cubicBezTo>
                    <a:pt x="10159" y="245"/>
                    <a:pt x="8521" y="-124"/>
                    <a:pt x="6767" y="38"/>
                  </a:cubicBezTo>
                  <a:cubicBezTo>
                    <a:pt x="5734" y="135"/>
                    <a:pt x="4790" y="446"/>
                    <a:pt x="3935" y="912"/>
                  </a:cubicBezTo>
                  <a:cubicBezTo>
                    <a:pt x="2457" y="1721"/>
                    <a:pt x="1585" y="2841"/>
                    <a:pt x="819" y="4025"/>
                  </a:cubicBezTo>
                  <a:cubicBezTo>
                    <a:pt x="516" y="4498"/>
                    <a:pt x="249" y="4977"/>
                    <a:pt x="0" y="5469"/>
                  </a:cubicBezTo>
                  <a:lnTo>
                    <a:pt x="0" y="18058"/>
                  </a:lnTo>
                  <a:cubicBezTo>
                    <a:pt x="570" y="18783"/>
                    <a:pt x="1229" y="19469"/>
                    <a:pt x="2083" y="20078"/>
                  </a:cubicBezTo>
                  <a:cubicBezTo>
                    <a:pt x="3437" y="21036"/>
                    <a:pt x="5431" y="21476"/>
                    <a:pt x="7141" y="20777"/>
                  </a:cubicBezTo>
                  <a:cubicBezTo>
                    <a:pt x="8717" y="20136"/>
                    <a:pt x="9901" y="19068"/>
                    <a:pt x="11334" y="18311"/>
                  </a:cubicBezTo>
                  <a:cubicBezTo>
                    <a:pt x="11886" y="18019"/>
                    <a:pt x="12349" y="17625"/>
                    <a:pt x="12928" y="17385"/>
                  </a:cubicBezTo>
                  <a:cubicBezTo>
                    <a:pt x="13480" y="17159"/>
                    <a:pt x="13872" y="16796"/>
                    <a:pt x="14450" y="16570"/>
                  </a:cubicBezTo>
                  <a:cubicBezTo>
                    <a:pt x="15029" y="16337"/>
                    <a:pt x="15590" y="15987"/>
                    <a:pt x="16160" y="15689"/>
                  </a:cubicBezTo>
                  <a:cubicBezTo>
                    <a:pt x="17478" y="15010"/>
                    <a:pt x="18858" y="14382"/>
                    <a:pt x="19953" y="13482"/>
                  </a:cubicBezTo>
                  <a:cubicBezTo>
                    <a:pt x="20923" y="12679"/>
                    <a:pt x="21600" y="11204"/>
                    <a:pt x="20745" y="10123"/>
                  </a:cubicBezTo>
                  <a:cubicBezTo>
                    <a:pt x="19980" y="9171"/>
                    <a:pt x="19258" y="8194"/>
                    <a:pt x="18519" y="722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11ABCAB3-A621-8A43-A022-8D640C59A51C}"/>
                </a:ext>
              </a:extLst>
            </p:cNvPr>
            <p:cNvSpPr/>
            <p:nvPr userDrawn="1"/>
          </p:nvSpPr>
          <p:spPr>
            <a:xfrm>
              <a:off x="1363217" y="1398319"/>
              <a:ext cx="9458186" cy="54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75" extrusionOk="0">
                  <a:moveTo>
                    <a:pt x="16387" y="25"/>
                  </a:moveTo>
                  <a:cubicBezTo>
                    <a:pt x="15002" y="-125"/>
                    <a:pt x="13676" y="434"/>
                    <a:pt x="12340" y="904"/>
                  </a:cubicBezTo>
                  <a:cubicBezTo>
                    <a:pt x="10468" y="1563"/>
                    <a:pt x="8498" y="2153"/>
                    <a:pt x="6555" y="2073"/>
                  </a:cubicBezTo>
                  <a:cubicBezTo>
                    <a:pt x="4824" y="2003"/>
                    <a:pt x="3070" y="2143"/>
                    <a:pt x="1683" y="4191"/>
                  </a:cubicBezTo>
                  <a:cubicBezTo>
                    <a:pt x="290" y="6249"/>
                    <a:pt x="7" y="9516"/>
                    <a:pt x="2" y="12508"/>
                  </a:cubicBezTo>
                  <a:cubicBezTo>
                    <a:pt x="-10" y="13168"/>
                    <a:pt x="45" y="13817"/>
                    <a:pt x="74" y="14471"/>
                  </a:cubicBezTo>
                  <a:cubicBezTo>
                    <a:pt x="195" y="17059"/>
                    <a:pt x="601" y="19387"/>
                    <a:pt x="1276" y="21475"/>
                  </a:cubicBezTo>
                  <a:lnTo>
                    <a:pt x="19759" y="21475"/>
                  </a:lnTo>
                  <a:cubicBezTo>
                    <a:pt x="20084" y="20286"/>
                    <a:pt x="20353" y="19012"/>
                    <a:pt x="20667" y="17694"/>
                  </a:cubicBezTo>
                  <a:cubicBezTo>
                    <a:pt x="21010" y="16260"/>
                    <a:pt x="21137" y="14392"/>
                    <a:pt x="21296" y="12858"/>
                  </a:cubicBezTo>
                  <a:cubicBezTo>
                    <a:pt x="21339" y="12438"/>
                    <a:pt x="21379" y="12014"/>
                    <a:pt x="21408" y="11594"/>
                  </a:cubicBezTo>
                  <a:cubicBezTo>
                    <a:pt x="21590" y="9012"/>
                    <a:pt x="21469" y="5984"/>
                    <a:pt x="20543" y="3826"/>
                  </a:cubicBezTo>
                  <a:cubicBezTo>
                    <a:pt x="19510" y="1419"/>
                    <a:pt x="18106" y="215"/>
                    <a:pt x="16387" y="2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E7580052-3464-3C42-9110-3433A937551B}"/>
                </a:ext>
              </a:extLst>
            </p:cNvPr>
            <p:cNvSpPr/>
            <p:nvPr userDrawn="1"/>
          </p:nvSpPr>
          <p:spPr>
            <a:xfrm>
              <a:off x="9338817" y="1588819"/>
              <a:ext cx="977406" cy="38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844" extrusionOk="0">
                  <a:moveTo>
                    <a:pt x="4898" y="2974"/>
                  </a:moveTo>
                  <a:cubicBezTo>
                    <a:pt x="5815" y="2974"/>
                    <a:pt x="6482" y="3736"/>
                    <a:pt x="7121" y="4566"/>
                  </a:cubicBezTo>
                  <a:cubicBezTo>
                    <a:pt x="8789" y="6643"/>
                    <a:pt x="10318" y="9274"/>
                    <a:pt x="11708" y="12459"/>
                  </a:cubicBezTo>
                  <a:cubicBezTo>
                    <a:pt x="11875" y="12874"/>
                    <a:pt x="11931" y="12736"/>
                    <a:pt x="11986" y="12251"/>
                  </a:cubicBezTo>
                  <a:cubicBezTo>
                    <a:pt x="12403" y="8720"/>
                    <a:pt x="12959" y="5328"/>
                    <a:pt x="13654" y="2074"/>
                  </a:cubicBezTo>
                  <a:cubicBezTo>
                    <a:pt x="14127" y="-72"/>
                    <a:pt x="15100" y="-626"/>
                    <a:pt x="15878" y="759"/>
                  </a:cubicBezTo>
                  <a:cubicBezTo>
                    <a:pt x="16684" y="2143"/>
                    <a:pt x="17324" y="4012"/>
                    <a:pt x="18074" y="5536"/>
                  </a:cubicBezTo>
                  <a:cubicBezTo>
                    <a:pt x="18964" y="7405"/>
                    <a:pt x="19798" y="9343"/>
                    <a:pt x="20660" y="11212"/>
                  </a:cubicBezTo>
                  <a:cubicBezTo>
                    <a:pt x="20938" y="11836"/>
                    <a:pt x="21160" y="12528"/>
                    <a:pt x="21299" y="13428"/>
                  </a:cubicBezTo>
                  <a:cubicBezTo>
                    <a:pt x="21577" y="15089"/>
                    <a:pt x="21216" y="17028"/>
                    <a:pt x="20604" y="17374"/>
                  </a:cubicBezTo>
                  <a:cubicBezTo>
                    <a:pt x="20298" y="17513"/>
                    <a:pt x="20020" y="17305"/>
                    <a:pt x="19853" y="16682"/>
                  </a:cubicBezTo>
                  <a:cubicBezTo>
                    <a:pt x="19520" y="15228"/>
                    <a:pt x="18992" y="14189"/>
                    <a:pt x="18519" y="13151"/>
                  </a:cubicBezTo>
                  <a:cubicBezTo>
                    <a:pt x="17463" y="10797"/>
                    <a:pt x="16379" y="8512"/>
                    <a:pt x="15322" y="6089"/>
                  </a:cubicBezTo>
                  <a:cubicBezTo>
                    <a:pt x="15100" y="5536"/>
                    <a:pt x="15044" y="5951"/>
                    <a:pt x="14961" y="6366"/>
                  </a:cubicBezTo>
                  <a:cubicBezTo>
                    <a:pt x="14238" y="10036"/>
                    <a:pt x="13738" y="13912"/>
                    <a:pt x="13432" y="17997"/>
                  </a:cubicBezTo>
                  <a:cubicBezTo>
                    <a:pt x="13348" y="19036"/>
                    <a:pt x="13209" y="19866"/>
                    <a:pt x="12765" y="20143"/>
                  </a:cubicBezTo>
                  <a:cubicBezTo>
                    <a:pt x="12320" y="20420"/>
                    <a:pt x="11959" y="20212"/>
                    <a:pt x="11625" y="19312"/>
                  </a:cubicBezTo>
                  <a:cubicBezTo>
                    <a:pt x="9929" y="14674"/>
                    <a:pt x="7983" y="10866"/>
                    <a:pt x="5648" y="8305"/>
                  </a:cubicBezTo>
                  <a:cubicBezTo>
                    <a:pt x="5592" y="8236"/>
                    <a:pt x="5565" y="8166"/>
                    <a:pt x="5509" y="8166"/>
                  </a:cubicBezTo>
                  <a:cubicBezTo>
                    <a:pt x="4981" y="7751"/>
                    <a:pt x="4981" y="7751"/>
                    <a:pt x="4675" y="8859"/>
                  </a:cubicBezTo>
                  <a:cubicBezTo>
                    <a:pt x="3813" y="12182"/>
                    <a:pt x="2896" y="15436"/>
                    <a:pt x="1867" y="18482"/>
                  </a:cubicBezTo>
                  <a:cubicBezTo>
                    <a:pt x="1673" y="19036"/>
                    <a:pt x="1478" y="19520"/>
                    <a:pt x="1339" y="20143"/>
                  </a:cubicBezTo>
                  <a:cubicBezTo>
                    <a:pt x="1200" y="20766"/>
                    <a:pt x="950" y="20974"/>
                    <a:pt x="644" y="20766"/>
                  </a:cubicBezTo>
                  <a:cubicBezTo>
                    <a:pt x="311" y="20559"/>
                    <a:pt x="33" y="19728"/>
                    <a:pt x="5" y="18966"/>
                  </a:cubicBezTo>
                  <a:cubicBezTo>
                    <a:pt x="-23" y="18205"/>
                    <a:pt x="60" y="17512"/>
                    <a:pt x="255" y="16959"/>
                  </a:cubicBezTo>
                  <a:cubicBezTo>
                    <a:pt x="1117" y="13843"/>
                    <a:pt x="2006" y="10797"/>
                    <a:pt x="2785" y="7543"/>
                  </a:cubicBezTo>
                  <a:cubicBezTo>
                    <a:pt x="2979" y="6712"/>
                    <a:pt x="3174" y="5951"/>
                    <a:pt x="3369" y="5120"/>
                  </a:cubicBezTo>
                  <a:cubicBezTo>
                    <a:pt x="3786" y="3597"/>
                    <a:pt x="4342" y="2974"/>
                    <a:pt x="4898" y="297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999254B1-E9A9-D742-ABA7-11DA201DBE0E}"/>
                </a:ext>
              </a:extLst>
            </p:cNvPr>
            <p:cNvSpPr/>
            <p:nvPr userDrawn="1"/>
          </p:nvSpPr>
          <p:spPr>
            <a:xfrm>
              <a:off x="11104117" y="1919018"/>
              <a:ext cx="611828" cy="52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47" extrusionOk="0">
                  <a:moveTo>
                    <a:pt x="3007" y="11263"/>
                  </a:moveTo>
                  <a:cubicBezTo>
                    <a:pt x="2741" y="13704"/>
                    <a:pt x="2697" y="16144"/>
                    <a:pt x="2697" y="18532"/>
                  </a:cubicBezTo>
                  <a:cubicBezTo>
                    <a:pt x="2697" y="19207"/>
                    <a:pt x="2652" y="19882"/>
                    <a:pt x="2519" y="20557"/>
                  </a:cubicBezTo>
                  <a:cubicBezTo>
                    <a:pt x="2431" y="21129"/>
                    <a:pt x="2076" y="21388"/>
                    <a:pt x="1677" y="21440"/>
                  </a:cubicBezTo>
                  <a:cubicBezTo>
                    <a:pt x="1278" y="21492"/>
                    <a:pt x="967" y="21232"/>
                    <a:pt x="790" y="20765"/>
                  </a:cubicBezTo>
                  <a:cubicBezTo>
                    <a:pt x="124" y="19259"/>
                    <a:pt x="80" y="17650"/>
                    <a:pt x="36" y="16092"/>
                  </a:cubicBezTo>
                  <a:cubicBezTo>
                    <a:pt x="-53" y="13444"/>
                    <a:pt x="36" y="10796"/>
                    <a:pt x="169" y="8148"/>
                  </a:cubicBezTo>
                  <a:cubicBezTo>
                    <a:pt x="257" y="6538"/>
                    <a:pt x="1366" y="5759"/>
                    <a:pt x="2608" y="6434"/>
                  </a:cubicBezTo>
                  <a:cubicBezTo>
                    <a:pt x="3451" y="6850"/>
                    <a:pt x="4205" y="7421"/>
                    <a:pt x="5048" y="7888"/>
                  </a:cubicBezTo>
                  <a:cubicBezTo>
                    <a:pt x="6334" y="8667"/>
                    <a:pt x="7620" y="9550"/>
                    <a:pt x="8995" y="10380"/>
                  </a:cubicBezTo>
                  <a:cubicBezTo>
                    <a:pt x="8995" y="9238"/>
                    <a:pt x="8995" y="8148"/>
                    <a:pt x="8995" y="7109"/>
                  </a:cubicBezTo>
                  <a:cubicBezTo>
                    <a:pt x="8951" y="5552"/>
                    <a:pt x="8862" y="3994"/>
                    <a:pt x="8685" y="2436"/>
                  </a:cubicBezTo>
                  <a:cubicBezTo>
                    <a:pt x="8551" y="1450"/>
                    <a:pt x="8951" y="723"/>
                    <a:pt x="9660" y="255"/>
                  </a:cubicBezTo>
                  <a:cubicBezTo>
                    <a:pt x="10326" y="-108"/>
                    <a:pt x="10947" y="-108"/>
                    <a:pt x="11568" y="411"/>
                  </a:cubicBezTo>
                  <a:cubicBezTo>
                    <a:pt x="13031" y="1709"/>
                    <a:pt x="14539" y="2955"/>
                    <a:pt x="16003" y="4202"/>
                  </a:cubicBezTo>
                  <a:cubicBezTo>
                    <a:pt x="16446" y="4565"/>
                    <a:pt x="16446" y="4565"/>
                    <a:pt x="16668" y="3942"/>
                  </a:cubicBezTo>
                  <a:cubicBezTo>
                    <a:pt x="16979" y="3007"/>
                    <a:pt x="17156" y="2021"/>
                    <a:pt x="17777" y="1242"/>
                  </a:cubicBezTo>
                  <a:cubicBezTo>
                    <a:pt x="18398" y="411"/>
                    <a:pt x="19462" y="152"/>
                    <a:pt x="20305" y="671"/>
                  </a:cubicBezTo>
                  <a:cubicBezTo>
                    <a:pt x="21192" y="1190"/>
                    <a:pt x="21547" y="2177"/>
                    <a:pt x="21281" y="3319"/>
                  </a:cubicBezTo>
                  <a:cubicBezTo>
                    <a:pt x="21281" y="3423"/>
                    <a:pt x="21236" y="3527"/>
                    <a:pt x="21192" y="3579"/>
                  </a:cubicBezTo>
                  <a:cubicBezTo>
                    <a:pt x="20482" y="4513"/>
                    <a:pt x="20305" y="5707"/>
                    <a:pt x="19817" y="6798"/>
                  </a:cubicBezTo>
                  <a:cubicBezTo>
                    <a:pt x="18753" y="9290"/>
                    <a:pt x="16491" y="10017"/>
                    <a:pt x="14539" y="8459"/>
                  </a:cubicBezTo>
                  <a:cubicBezTo>
                    <a:pt x="14051" y="8096"/>
                    <a:pt x="13608" y="7680"/>
                    <a:pt x="13120" y="7265"/>
                  </a:cubicBezTo>
                  <a:cubicBezTo>
                    <a:pt x="12987" y="7161"/>
                    <a:pt x="12854" y="6902"/>
                    <a:pt x="12721" y="7005"/>
                  </a:cubicBezTo>
                  <a:cubicBezTo>
                    <a:pt x="12588" y="7109"/>
                    <a:pt x="12676" y="7369"/>
                    <a:pt x="12676" y="7577"/>
                  </a:cubicBezTo>
                  <a:cubicBezTo>
                    <a:pt x="12721" y="9654"/>
                    <a:pt x="12632" y="11782"/>
                    <a:pt x="12499" y="13859"/>
                  </a:cubicBezTo>
                  <a:cubicBezTo>
                    <a:pt x="12410" y="15573"/>
                    <a:pt x="11035" y="16767"/>
                    <a:pt x="9572" y="15729"/>
                  </a:cubicBezTo>
                  <a:cubicBezTo>
                    <a:pt x="7487" y="14275"/>
                    <a:pt x="5402" y="12873"/>
                    <a:pt x="3273" y="11471"/>
                  </a:cubicBezTo>
                  <a:cubicBezTo>
                    <a:pt x="3185" y="11367"/>
                    <a:pt x="3096" y="11315"/>
                    <a:pt x="3007" y="11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53DF91E3-ABCF-AC43-A18C-40A12F9A61A4}"/>
                </a:ext>
              </a:extLst>
            </p:cNvPr>
            <p:cNvSpPr/>
            <p:nvPr userDrawn="1"/>
          </p:nvSpPr>
          <p:spPr>
            <a:xfrm>
              <a:off x="10583417" y="1461818"/>
              <a:ext cx="706850" cy="47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45" extrusionOk="0">
                  <a:moveTo>
                    <a:pt x="19420" y="21341"/>
                  </a:moveTo>
                  <a:cubicBezTo>
                    <a:pt x="18731" y="21341"/>
                    <a:pt x="18233" y="20710"/>
                    <a:pt x="17812" y="19908"/>
                  </a:cubicBezTo>
                  <a:cubicBezTo>
                    <a:pt x="17276" y="18820"/>
                    <a:pt x="16893" y="17617"/>
                    <a:pt x="16471" y="16356"/>
                  </a:cubicBezTo>
                  <a:cubicBezTo>
                    <a:pt x="15859" y="14523"/>
                    <a:pt x="15629" y="14064"/>
                    <a:pt x="13982" y="14465"/>
                  </a:cubicBezTo>
                  <a:cubicBezTo>
                    <a:pt x="11952" y="14924"/>
                    <a:pt x="9999" y="15783"/>
                    <a:pt x="8046" y="16757"/>
                  </a:cubicBezTo>
                  <a:cubicBezTo>
                    <a:pt x="7165" y="17216"/>
                    <a:pt x="6476" y="16929"/>
                    <a:pt x="5939" y="15783"/>
                  </a:cubicBezTo>
                  <a:cubicBezTo>
                    <a:pt x="4254" y="12288"/>
                    <a:pt x="2608" y="8736"/>
                    <a:pt x="961" y="5184"/>
                  </a:cubicBezTo>
                  <a:cubicBezTo>
                    <a:pt x="654" y="4553"/>
                    <a:pt x="386" y="3866"/>
                    <a:pt x="156" y="3121"/>
                  </a:cubicBezTo>
                  <a:cubicBezTo>
                    <a:pt x="-150" y="2147"/>
                    <a:pt x="3" y="1001"/>
                    <a:pt x="539" y="428"/>
                  </a:cubicBezTo>
                  <a:cubicBezTo>
                    <a:pt x="1114" y="-202"/>
                    <a:pt x="1880" y="-145"/>
                    <a:pt x="2416" y="657"/>
                  </a:cubicBezTo>
                  <a:cubicBezTo>
                    <a:pt x="3297" y="1975"/>
                    <a:pt x="3986" y="3465"/>
                    <a:pt x="4714" y="4897"/>
                  </a:cubicBezTo>
                  <a:cubicBezTo>
                    <a:pt x="5748" y="6960"/>
                    <a:pt x="6782" y="9022"/>
                    <a:pt x="7778" y="11085"/>
                  </a:cubicBezTo>
                  <a:cubicBezTo>
                    <a:pt x="7893" y="11314"/>
                    <a:pt x="8008" y="11429"/>
                    <a:pt x="8237" y="11314"/>
                  </a:cubicBezTo>
                  <a:cubicBezTo>
                    <a:pt x="9003" y="10913"/>
                    <a:pt x="9808" y="10569"/>
                    <a:pt x="10612" y="10283"/>
                  </a:cubicBezTo>
                  <a:cubicBezTo>
                    <a:pt x="12182" y="9710"/>
                    <a:pt x="13714" y="9022"/>
                    <a:pt x="15361" y="9194"/>
                  </a:cubicBezTo>
                  <a:cubicBezTo>
                    <a:pt x="17314" y="9366"/>
                    <a:pt x="18654" y="10913"/>
                    <a:pt x="19535" y="13434"/>
                  </a:cubicBezTo>
                  <a:cubicBezTo>
                    <a:pt x="19995" y="14695"/>
                    <a:pt x="20339" y="16070"/>
                    <a:pt x="20990" y="17215"/>
                  </a:cubicBezTo>
                  <a:cubicBezTo>
                    <a:pt x="21450" y="18075"/>
                    <a:pt x="21373" y="19106"/>
                    <a:pt x="21067" y="20023"/>
                  </a:cubicBezTo>
                  <a:cubicBezTo>
                    <a:pt x="20684" y="20940"/>
                    <a:pt x="20148" y="21398"/>
                    <a:pt x="19420" y="2134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3164AC7A-643F-F145-AACE-1509A5713DB6}"/>
                </a:ext>
              </a:extLst>
            </p:cNvPr>
            <p:cNvSpPr/>
            <p:nvPr userDrawn="1"/>
          </p:nvSpPr>
          <p:spPr>
            <a:xfrm>
              <a:off x="9935718" y="928419"/>
              <a:ext cx="695450" cy="24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284" extrusionOk="0">
                  <a:moveTo>
                    <a:pt x="5987" y="8"/>
                  </a:moveTo>
                  <a:cubicBezTo>
                    <a:pt x="6605" y="-101"/>
                    <a:pt x="7185" y="881"/>
                    <a:pt x="7726" y="2081"/>
                  </a:cubicBezTo>
                  <a:cubicBezTo>
                    <a:pt x="8615" y="4044"/>
                    <a:pt x="9465" y="6008"/>
                    <a:pt x="10276" y="8081"/>
                  </a:cubicBezTo>
                  <a:cubicBezTo>
                    <a:pt x="10585" y="8844"/>
                    <a:pt x="10817" y="8954"/>
                    <a:pt x="11204" y="8626"/>
                  </a:cubicBezTo>
                  <a:cubicBezTo>
                    <a:pt x="13561" y="6444"/>
                    <a:pt x="15879" y="4263"/>
                    <a:pt x="18236" y="2190"/>
                  </a:cubicBezTo>
                  <a:cubicBezTo>
                    <a:pt x="18816" y="1644"/>
                    <a:pt x="19434" y="1426"/>
                    <a:pt x="20052" y="2190"/>
                  </a:cubicBezTo>
                  <a:cubicBezTo>
                    <a:pt x="21366" y="3717"/>
                    <a:pt x="21482" y="8517"/>
                    <a:pt x="20555" y="11244"/>
                  </a:cubicBezTo>
                  <a:cubicBezTo>
                    <a:pt x="20052" y="12663"/>
                    <a:pt x="19550" y="13863"/>
                    <a:pt x="18739" y="13099"/>
                  </a:cubicBezTo>
                  <a:cubicBezTo>
                    <a:pt x="18623" y="12990"/>
                    <a:pt x="18429" y="13208"/>
                    <a:pt x="18275" y="13317"/>
                  </a:cubicBezTo>
                  <a:cubicBezTo>
                    <a:pt x="16382" y="14844"/>
                    <a:pt x="14488" y="16372"/>
                    <a:pt x="12595" y="17899"/>
                  </a:cubicBezTo>
                  <a:cubicBezTo>
                    <a:pt x="12054" y="18335"/>
                    <a:pt x="11513" y="18663"/>
                    <a:pt x="10972" y="18772"/>
                  </a:cubicBezTo>
                  <a:cubicBezTo>
                    <a:pt x="9929" y="18881"/>
                    <a:pt x="9040" y="17790"/>
                    <a:pt x="8267" y="16044"/>
                  </a:cubicBezTo>
                  <a:cubicBezTo>
                    <a:pt x="7456" y="14190"/>
                    <a:pt x="6683" y="12226"/>
                    <a:pt x="5910" y="10263"/>
                  </a:cubicBezTo>
                  <a:cubicBezTo>
                    <a:pt x="5678" y="9717"/>
                    <a:pt x="5562" y="9717"/>
                    <a:pt x="5369" y="10263"/>
                  </a:cubicBezTo>
                  <a:cubicBezTo>
                    <a:pt x="4519" y="12881"/>
                    <a:pt x="3630" y="15608"/>
                    <a:pt x="2780" y="18226"/>
                  </a:cubicBezTo>
                  <a:cubicBezTo>
                    <a:pt x="2471" y="19208"/>
                    <a:pt x="2123" y="20081"/>
                    <a:pt x="1698" y="20735"/>
                  </a:cubicBezTo>
                  <a:cubicBezTo>
                    <a:pt x="1118" y="21499"/>
                    <a:pt x="655" y="21499"/>
                    <a:pt x="346" y="20517"/>
                  </a:cubicBezTo>
                  <a:cubicBezTo>
                    <a:pt x="-41" y="19317"/>
                    <a:pt x="-118" y="17681"/>
                    <a:pt x="191" y="16044"/>
                  </a:cubicBezTo>
                  <a:cubicBezTo>
                    <a:pt x="655" y="13754"/>
                    <a:pt x="1273" y="11790"/>
                    <a:pt x="1853" y="9608"/>
                  </a:cubicBezTo>
                  <a:cubicBezTo>
                    <a:pt x="2471" y="7317"/>
                    <a:pt x="3089" y="5026"/>
                    <a:pt x="3746" y="2844"/>
                  </a:cubicBezTo>
                  <a:cubicBezTo>
                    <a:pt x="4287" y="1099"/>
                    <a:pt x="4983" y="8"/>
                    <a:pt x="5987" y="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16C76FA0-E9AE-6644-B43F-ADF3E0799838}"/>
                </a:ext>
              </a:extLst>
            </p:cNvPr>
            <p:cNvSpPr/>
            <p:nvPr userDrawn="1"/>
          </p:nvSpPr>
          <p:spPr>
            <a:xfrm>
              <a:off x="9973818" y="369619"/>
              <a:ext cx="616058" cy="3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000" extrusionOk="0">
                  <a:moveTo>
                    <a:pt x="17007" y="7682"/>
                  </a:moveTo>
                  <a:cubicBezTo>
                    <a:pt x="16656" y="9820"/>
                    <a:pt x="16393" y="11811"/>
                    <a:pt x="15690" y="13506"/>
                  </a:cubicBezTo>
                  <a:cubicBezTo>
                    <a:pt x="15163" y="14833"/>
                    <a:pt x="14505" y="15718"/>
                    <a:pt x="13451" y="15644"/>
                  </a:cubicBezTo>
                  <a:cubicBezTo>
                    <a:pt x="12661" y="15570"/>
                    <a:pt x="12134" y="14907"/>
                    <a:pt x="11695" y="13875"/>
                  </a:cubicBezTo>
                  <a:cubicBezTo>
                    <a:pt x="11212" y="12843"/>
                    <a:pt x="10949" y="11589"/>
                    <a:pt x="10553" y="10263"/>
                  </a:cubicBezTo>
                  <a:cubicBezTo>
                    <a:pt x="10246" y="11884"/>
                    <a:pt x="10027" y="13285"/>
                    <a:pt x="9675" y="14686"/>
                  </a:cubicBezTo>
                  <a:cubicBezTo>
                    <a:pt x="9192" y="16750"/>
                    <a:pt x="8578" y="18667"/>
                    <a:pt x="7480" y="20067"/>
                  </a:cubicBezTo>
                  <a:cubicBezTo>
                    <a:pt x="6383" y="21468"/>
                    <a:pt x="4714" y="21247"/>
                    <a:pt x="3661" y="19699"/>
                  </a:cubicBezTo>
                  <a:cubicBezTo>
                    <a:pt x="2651" y="18151"/>
                    <a:pt x="2036" y="16160"/>
                    <a:pt x="1334" y="14317"/>
                  </a:cubicBezTo>
                  <a:cubicBezTo>
                    <a:pt x="895" y="13211"/>
                    <a:pt x="544" y="12032"/>
                    <a:pt x="149" y="10926"/>
                  </a:cubicBezTo>
                  <a:cubicBezTo>
                    <a:pt x="-27" y="10336"/>
                    <a:pt x="-71" y="9820"/>
                    <a:pt x="149" y="9230"/>
                  </a:cubicBezTo>
                  <a:cubicBezTo>
                    <a:pt x="324" y="8788"/>
                    <a:pt x="588" y="8641"/>
                    <a:pt x="939" y="8788"/>
                  </a:cubicBezTo>
                  <a:cubicBezTo>
                    <a:pt x="1246" y="8862"/>
                    <a:pt x="1378" y="9304"/>
                    <a:pt x="1553" y="9673"/>
                  </a:cubicBezTo>
                  <a:cubicBezTo>
                    <a:pt x="2300" y="11221"/>
                    <a:pt x="3002" y="12843"/>
                    <a:pt x="3705" y="14391"/>
                  </a:cubicBezTo>
                  <a:cubicBezTo>
                    <a:pt x="4012" y="15054"/>
                    <a:pt x="4275" y="15718"/>
                    <a:pt x="4583" y="16308"/>
                  </a:cubicBezTo>
                  <a:cubicBezTo>
                    <a:pt x="5505" y="18003"/>
                    <a:pt x="5987" y="17782"/>
                    <a:pt x="6778" y="16086"/>
                  </a:cubicBezTo>
                  <a:cubicBezTo>
                    <a:pt x="7524" y="14465"/>
                    <a:pt x="7875" y="12474"/>
                    <a:pt x="8183" y="10557"/>
                  </a:cubicBezTo>
                  <a:cubicBezTo>
                    <a:pt x="8622" y="7904"/>
                    <a:pt x="8841" y="5176"/>
                    <a:pt x="8841" y="2374"/>
                  </a:cubicBezTo>
                  <a:cubicBezTo>
                    <a:pt x="8841" y="1195"/>
                    <a:pt x="9192" y="458"/>
                    <a:pt x="9763" y="310"/>
                  </a:cubicBezTo>
                  <a:cubicBezTo>
                    <a:pt x="10422" y="163"/>
                    <a:pt x="10905" y="605"/>
                    <a:pt x="11124" y="1785"/>
                  </a:cubicBezTo>
                  <a:cubicBezTo>
                    <a:pt x="11695" y="4439"/>
                    <a:pt x="12353" y="7093"/>
                    <a:pt x="13144" y="9599"/>
                  </a:cubicBezTo>
                  <a:cubicBezTo>
                    <a:pt x="13275" y="9968"/>
                    <a:pt x="13363" y="10705"/>
                    <a:pt x="13583" y="10705"/>
                  </a:cubicBezTo>
                  <a:cubicBezTo>
                    <a:pt x="13846" y="10631"/>
                    <a:pt x="13890" y="9968"/>
                    <a:pt x="13978" y="9525"/>
                  </a:cubicBezTo>
                  <a:cubicBezTo>
                    <a:pt x="14505" y="7240"/>
                    <a:pt x="14680" y="4807"/>
                    <a:pt x="14856" y="2374"/>
                  </a:cubicBezTo>
                  <a:cubicBezTo>
                    <a:pt x="14988" y="753"/>
                    <a:pt x="15514" y="-132"/>
                    <a:pt x="16348" y="15"/>
                  </a:cubicBezTo>
                  <a:cubicBezTo>
                    <a:pt x="16656" y="89"/>
                    <a:pt x="16919" y="310"/>
                    <a:pt x="17139" y="679"/>
                  </a:cubicBezTo>
                  <a:cubicBezTo>
                    <a:pt x="18588" y="3480"/>
                    <a:pt x="19817" y="6429"/>
                    <a:pt x="20739" y="9820"/>
                  </a:cubicBezTo>
                  <a:cubicBezTo>
                    <a:pt x="20783" y="10041"/>
                    <a:pt x="20914" y="10263"/>
                    <a:pt x="21002" y="10410"/>
                  </a:cubicBezTo>
                  <a:cubicBezTo>
                    <a:pt x="21529" y="11368"/>
                    <a:pt x="21309" y="12916"/>
                    <a:pt x="20651" y="13727"/>
                  </a:cubicBezTo>
                  <a:cubicBezTo>
                    <a:pt x="19992" y="14612"/>
                    <a:pt x="19070" y="14391"/>
                    <a:pt x="18675" y="13211"/>
                  </a:cubicBezTo>
                  <a:cubicBezTo>
                    <a:pt x="18236" y="11811"/>
                    <a:pt x="17841" y="10410"/>
                    <a:pt x="17446" y="9009"/>
                  </a:cubicBezTo>
                  <a:cubicBezTo>
                    <a:pt x="17358" y="8641"/>
                    <a:pt x="17183" y="8198"/>
                    <a:pt x="17007" y="76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082BB879-0FD0-0F4D-8833-7BD57C49803D}"/>
                </a:ext>
              </a:extLst>
            </p:cNvPr>
            <p:cNvSpPr/>
            <p:nvPr userDrawn="1"/>
          </p:nvSpPr>
          <p:spPr>
            <a:xfrm>
              <a:off x="11434317" y="852219"/>
              <a:ext cx="286603" cy="59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66" extrusionOk="0">
                  <a:moveTo>
                    <a:pt x="5550" y="15944"/>
                  </a:moveTo>
                  <a:cubicBezTo>
                    <a:pt x="5550" y="14535"/>
                    <a:pt x="6687" y="13307"/>
                    <a:pt x="8013" y="12170"/>
                  </a:cubicBezTo>
                  <a:cubicBezTo>
                    <a:pt x="9340" y="11033"/>
                    <a:pt x="10855" y="9942"/>
                    <a:pt x="12182" y="8850"/>
                  </a:cubicBezTo>
                  <a:cubicBezTo>
                    <a:pt x="12276" y="8805"/>
                    <a:pt x="12371" y="8714"/>
                    <a:pt x="12466" y="8668"/>
                  </a:cubicBezTo>
                  <a:cubicBezTo>
                    <a:pt x="13224" y="8077"/>
                    <a:pt x="13224" y="8077"/>
                    <a:pt x="12182" y="7577"/>
                  </a:cubicBezTo>
                  <a:cubicBezTo>
                    <a:pt x="8771" y="5895"/>
                    <a:pt x="5076" y="4303"/>
                    <a:pt x="1476" y="2757"/>
                  </a:cubicBezTo>
                  <a:cubicBezTo>
                    <a:pt x="719" y="2439"/>
                    <a:pt x="245" y="2029"/>
                    <a:pt x="55" y="1620"/>
                  </a:cubicBezTo>
                  <a:cubicBezTo>
                    <a:pt x="-134" y="1074"/>
                    <a:pt x="150" y="574"/>
                    <a:pt x="1098" y="256"/>
                  </a:cubicBezTo>
                  <a:cubicBezTo>
                    <a:pt x="2234" y="-108"/>
                    <a:pt x="3466" y="-63"/>
                    <a:pt x="4508" y="256"/>
                  </a:cubicBezTo>
                  <a:cubicBezTo>
                    <a:pt x="6782" y="938"/>
                    <a:pt x="8771" y="1756"/>
                    <a:pt x="10761" y="2575"/>
                  </a:cubicBezTo>
                  <a:cubicBezTo>
                    <a:pt x="13413" y="3666"/>
                    <a:pt x="15876" y="4758"/>
                    <a:pt x="18435" y="5895"/>
                  </a:cubicBezTo>
                  <a:cubicBezTo>
                    <a:pt x="20803" y="6986"/>
                    <a:pt x="21182" y="7986"/>
                    <a:pt x="19666" y="9396"/>
                  </a:cubicBezTo>
                  <a:cubicBezTo>
                    <a:pt x="17866" y="11079"/>
                    <a:pt x="15782" y="12670"/>
                    <a:pt x="13887" y="14307"/>
                  </a:cubicBezTo>
                  <a:cubicBezTo>
                    <a:pt x="13413" y="14716"/>
                    <a:pt x="13035" y="15171"/>
                    <a:pt x="12750" y="15626"/>
                  </a:cubicBezTo>
                  <a:cubicBezTo>
                    <a:pt x="12372" y="16217"/>
                    <a:pt x="12656" y="16444"/>
                    <a:pt x="13887" y="16581"/>
                  </a:cubicBezTo>
                  <a:cubicBezTo>
                    <a:pt x="15877" y="16763"/>
                    <a:pt x="17771" y="16990"/>
                    <a:pt x="19287" y="17627"/>
                  </a:cubicBezTo>
                  <a:cubicBezTo>
                    <a:pt x="20708" y="18172"/>
                    <a:pt x="21466" y="18855"/>
                    <a:pt x="21371" y="19764"/>
                  </a:cubicBezTo>
                  <a:cubicBezTo>
                    <a:pt x="21276" y="20537"/>
                    <a:pt x="20424" y="21128"/>
                    <a:pt x="19098" y="21310"/>
                  </a:cubicBezTo>
                  <a:cubicBezTo>
                    <a:pt x="17866" y="21492"/>
                    <a:pt x="16350" y="21219"/>
                    <a:pt x="15498" y="20628"/>
                  </a:cubicBezTo>
                  <a:cubicBezTo>
                    <a:pt x="14929" y="20264"/>
                    <a:pt x="14266" y="20128"/>
                    <a:pt x="13413" y="20037"/>
                  </a:cubicBezTo>
                  <a:cubicBezTo>
                    <a:pt x="10193" y="19673"/>
                    <a:pt x="7066" y="19173"/>
                    <a:pt x="5929" y="17217"/>
                  </a:cubicBezTo>
                  <a:cubicBezTo>
                    <a:pt x="5835" y="17127"/>
                    <a:pt x="5835" y="17036"/>
                    <a:pt x="5740" y="16945"/>
                  </a:cubicBezTo>
                  <a:cubicBezTo>
                    <a:pt x="5645" y="16581"/>
                    <a:pt x="5550" y="16263"/>
                    <a:pt x="5550" y="1594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CEAE16C9-522D-6145-8C99-B1F4B35EB2C7}"/>
                </a:ext>
              </a:extLst>
            </p:cNvPr>
            <p:cNvSpPr/>
            <p:nvPr userDrawn="1"/>
          </p:nvSpPr>
          <p:spPr>
            <a:xfrm>
              <a:off x="9961117" y="1957119"/>
              <a:ext cx="434049" cy="43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149" extrusionOk="0">
                  <a:moveTo>
                    <a:pt x="3055" y="16342"/>
                  </a:moveTo>
                  <a:cubicBezTo>
                    <a:pt x="4788" y="16464"/>
                    <a:pt x="6707" y="16586"/>
                    <a:pt x="8563" y="16954"/>
                  </a:cubicBezTo>
                  <a:cubicBezTo>
                    <a:pt x="9492" y="17137"/>
                    <a:pt x="9430" y="17137"/>
                    <a:pt x="9430" y="16219"/>
                  </a:cubicBezTo>
                  <a:cubicBezTo>
                    <a:pt x="9368" y="13894"/>
                    <a:pt x="9182" y="11630"/>
                    <a:pt x="8873" y="9366"/>
                  </a:cubicBezTo>
                  <a:cubicBezTo>
                    <a:pt x="8563" y="7041"/>
                    <a:pt x="8192" y="4777"/>
                    <a:pt x="7697" y="2513"/>
                  </a:cubicBezTo>
                  <a:cubicBezTo>
                    <a:pt x="7326" y="922"/>
                    <a:pt x="8316" y="-302"/>
                    <a:pt x="9987" y="65"/>
                  </a:cubicBezTo>
                  <a:cubicBezTo>
                    <a:pt x="13143" y="738"/>
                    <a:pt x="16300" y="1473"/>
                    <a:pt x="19332" y="2452"/>
                  </a:cubicBezTo>
                  <a:cubicBezTo>
                    <a:pt x="19889" y="2635"/>
                    <a:pt x="20385" y="2880"/>
                    <a:pt x="20818" y="3308"/>
                  </a:cubicBezTo>
                  <a:cubicBezTo>
                    <a:pt x="21189" y="3737"/>
                    <a:pt x="21251" y="4165"/>
                    <a:pt x="21003" y="4654"/>
                  </a:cubicBezTo>
                  <a:cubicBezTo>
                    <a:pt x="20818" y="5083"/>
                    <a:pt x="20385" y="5266"/>
                    <a:pt x="19889" y="5266"/>
                  </a:cubicBezTo>
                  <a:cubicBezTo>
                    <a:pt x="18899" y="5327"/>
                    <a:pt x="17971" y="5083"/>
                    <a:pt x="17042" y="4899"/>
                  </a:cubicBezTo>
                  <a:cubicBezTo>
                    <a:pt x="15433" y="4593"/>
                    <a:pt x="13824" y="4287"/>
                    <a:pt x="12215" y="3920"/>
                  </a:cubicBezTo>
                  <a:cubicBezTo>
                    <a:pt x="11782" y="3798"/>
                    <a:pt x="11658" y="3920"/>
                    <a:pt x="11782" y="4348"/>
                  </a:cubicBezTo>
                  <a:cubicBezTo>
                    <a:pt x="12277" y="6490"/>
                    <a:pt x="12586" y="8693"/>
                    <a:pt x="12772" y="10896"/>
                  </a:cubicBezTo>
                  <a:cubicBezTo>
                    <a:pt x="13081" y="13649"/>
                    <a:pt x="13143" y="16403"/>
                    <a:pt x="13205" y="19156"/>
                  </a:cubicBezTo>
                  <a:cubicBezTo>
                    <a:pt x="13205" y="20747"/>
                    <a:pt x="11905" y="21298"/>
                    <a:pt x="10730" y="21114"/>
                  </a:cubicBezTo>
                  <a:cubicBezTo>
                    <a:pt x="9677" y="20931"/>
                    <a:pt x="8625" y="20686"/>
                    <a:pt x="7573" y="20625"/>
                  </a:cubicBezTo>
                  <a:cubicBezTo>
                    <a:pt x="6459" y="20503"/>
                    <a:pt x="5407" y="20380"/>
                    <a:pt x="4293" y="20258"/>
                  </a:cubicBezTo>
                  <a:cubicBezTo>
                    <a:pt x="3921" y="20197"/>
                    <a:pt x="3550" y="20258"/>
                    <a:pt x="3117" y="20319"/>
                  </a:cubicBezTo>
                  <a:cubicBezTo>
                    <a:pt x="1755" y="20625"/>
                    <a:pt x="641" y="20074"/>
                    <a:pt x="146" y="18850"/>
                  </a:cubicBezTo>
                  <a:cubicBezTo>
                    <a:pt x="-349" y="17504"/>
                    <a:pt x="456" y="16342"/>
                    <a:pt x="1879" y="16219"/>
                  </a:cubicBezTo>
                  <a:cubicBezTo>
                    <a:pt x="2189" y="16342"/>
                    <a:pt x="2560" y="16342"/>
                    <a:pt x="3055" y="1634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841E26CB-9898-1B43-BDF6-5CB566425503}"/>
                </a:ext>
              </a:extLst>
            </p:cNvPr>
            <p:cNvSpPr/>
            <p:nvPr userDrawn="1"/>
          </p:nvSpPr>
          <p:spPr>
            <a:xfrm>
              <a:off x="10685017" y="661719"/>
              <a:ext cx="508722" cy="27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0990" extrusionOk="0">
                  <a:moveTo>
                    <a:pt x="6355" y="0"/>
                  </a:moveTo>
                  <a:cubicBezTo>
                    <a:pt x="7202" y="0"/>
                    <a:pt x="7678" y="977"/>
                    <a:pt x="8155" y="2052"/>
                  </a:cubicBezTo>
                  <a:cubicBezTo>
                    <a:pt x="8949" y="3812"/>
                    <a:pt x="9690" y="5669"/>
                    <a:pt x="10484" y="7526"/>
                  </a:cubicBezTo>
                  <a:cubicBezTo>
                    <a:pt x="11225" y="9187"/>
                    <a:pt x="11914" y="10849"/>
                    <a:pt x="12655" y="12608"/>
                  </a:cubicBezTo>
                  <a:cubicBezTo>
                    <a:pt x="12867" y="13195"/>
                    <a:pt x="12973" y="12901"/>
                    <a:pt x="13131" y="12608"/>
                  </a:cubicBezTo>
                  <a:cubicBezTo>
                    <a:pt x="14190" y="10360"/>
                    <a:pt x="15461" y="8601"/>
                    <a:pt x="16890" y="7135"/>
                  </a:cubicBezTo>
                  <a:cubicBezTo>
                    <a:pt x="17578" y="6451"/>
                    <a:pt x="18267" y="5864"/>
                    <a:pt x="18955" y="5278"/>
                  </a:cubicBezTo>
                  <a:cubicBezTo>
                    <a:pt x="19749" y="4594"/>
                    <a:pt x="20702" y="5376"/>
                    <a:pt x="21072" y="6842"/>
                  </a:cubicBezTo>
                  <a:cubicBezTo>
                    <a:pt x="21443" y="8405"/>
                    <a:pt x="21019" y="10360"/>
                    <a:pt x="20119" y="11044"/>
                  </a:cubicBezTo>
                  <a:cubicBezTo>
                    <a:pt x="19167" y="11826"/>
                    <a:pt x="18214" y="12510"/>
                    <a:pt x="17367" y="13683"/>
                  </a:cubicBezTo>
                  <a:cubicBezTo>
                    <a:pt x="16202" y="15149"/>
                    <a:pt x="15249" y="17104"/>
                    <a:pt x="14455" y="19254"/>
                  </a:cubicBezTo>
                  <a:cubicBezTo>
                    <a:pt x="13608" y="21502"/>
                    <a:pt x="12390" y="21600"/>
                    <a:pt x="11490" y="19352"/>
                  </a:cubicBezTo>
                  <a:cubicBezTo>
                    <a:pt x="9849" y="15345"/>
                    <a:pt x="8155" y="11338"/>
                    <a:pt x="6514" y="7233"/>
                  </a:cubicBezTo>
                  <a:cubicBezTo>
                    <a:pt x="6196" y="6451"/>
                    <a:pt x="5984" y="6451"/>
                    <a:pt x="5614" y="7135"/>
                  </a:cubicBezTo>
                  <a:cubicBezTo>
                    <a:pt x="4449" y="9090"/>
                    <a:pt x="3231" y="11044"/>
                    <a:pt x="2014" y="12999"/>
                  </a:cubicBezTo>
                  <a:cubicBezTo>
                    <a:pt x="1696" y="13488"/>
                    <a:pt x="1378" y="13781"/>
                    <a:pt x="955" y="13781"/>
                  </a:cubicBezTo>
                  <a:cubicBezTo>
                    <a:pt x="267" y="13879"/>
                    <a:pt x="-157" y="12804"/>
                    <a:pt x="55" y="11533"/>
                  </a:cubicBezTo>
                  <a:cubicBezTo>
                    <a:pt x="161" y="10947"/>
                    <a:pt x="320" y="10360"/>
                    <a:pt x="531" y="9969"/>
                  </a:cubicBezTo>
                  <a:cubicBezTo>
                    <a:pt x="1908" y="7233"/>
                    <a:pt x="3284" y="4398"/>
                    <a:pt x="4714" y="1662"/>
                  </a:cubicBezTo>
                  <a:cubicBezTo>
                    <a:pt x="5190" y="684"/>
                    <a:pt x="5720" y="195"/>
                    <a:pt x="6355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CFB78B88-487A-CA43-9827-3DF213457C58}"/>
                </a:ext>
              </a:extLst>
            </p:cNvPr>
            <p:cNvSpPr/>
            <p:nvPr userDrawn="1"/>
          </p:nvSpPr>
          <p:spPr>
            <a:xfrm>
              <a:off x="9961118" y="1360218"/>
              <a:ext cx="372452" cy="10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429" extrusionOk="0">
                  <a:moveTo>
                    <a:pt x="4566" y="0"/>
                  </a:moveTo>
                  <a:cubicBezTo>
                    <a:pt x="8770" y="720"/>
                    <a:pt x="13337" y="960"/>
                    <a:pt x="17831" y="2880"/>
                  </a:cubicBezTo>
                  <a:cubicBezTo>
                    <a:pt x="19353" y="3600"/>
                    <a:pt x="20730" y="6000"/>
                    <a:pt x="21165" y="11520"/>
                  </a:cubicBezTo>
                  <a:cubicBezTo>
                    <a:pt x="21600" y="17040"/>
                    <a:pt x="20440" y="21600"/>
                    <a:pt x="18773" y="20160"/>
                  </a:cubicBezTo>
                  <a:cubicBezTo>
                    <a:pt x="18048" y="19440"/>
                    <a:pt x="17396" y="18240"/>
                    <a:pt x="16599" y="18000"/>
                  </a:cubicBezTo>
                  <a:cubicBezTo>
                    <a:pt x="14207" y="16800"/>
                    <a:pt x="11815" y="16560"/>
                    <a:pt x="9350" y="15840"/>
                  </a:cubicBezTo>
                  <a:cubicBezTo>
                    <a:pt x="6813" y="15120"/>
                    <a:pt x="4349" y="14640"/>
                    <a:pt x="1812" y="13200"/>
                  </a:cubicBezTo>
                  <a:cubicBezTo>
                    <a:pt x="580" y="12480"/>
                    <a:pt x="0" y="10560"/>
                    <a:pt x="0" y="6480"/>
                  </a:cubicBezTo>
                  <a:cubicBezTo>
                    <a:pt x="0" y="2880"/>
                    <a:pt x="580" y="720"/>
                    <a:pt x="1812" y="0"/>
                  </a:cubicBezTo>
                  <a:cubicBezTo>
                    <a:pt x="2609" y="0"/>
                    <a:pt x="3406" y="48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FA5E7A8-E683-9849-987A-B04998DCF20C}"/>
                </a:ext>
              </a:extLst>
            </p:cNvPr>
            <p:cNvSpPr/>
            <p:nvPr userDrawn="1"/>
          </p:nvSpPr>
          <p:spPr>
            <a:xfrm>
              <a:off x="9516618" y="1093518"/>
              <a:ext cx="157774" cy="33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31" extrusionOk="0">
                  <a:moveTo>
                    <a:pt x="22" y="18149"/>
                  </a:moveTo>
                  <a:cubicBezTo>
                    <a:pt x="364" y="16855"/>
                    <a:pt x="1736" y="15237"/>
                    <a:pt x="2936" y="13538"/>
                  </a:cubicBezTo>
                  <a:cubicBezTo>
                    <a:pt x="5336" y="10140"/>
                    <a:pt x="7736" y="6742"/>
                    <a:pt x="10307" y="3345"/>
                  </a:cubicBezTo>
                  <a:cubicBezTo>
                    <a:pt x="10822" y="2616"/>
                    <a:pt x="11507" y="1888"/>
                    <a:pt x="12364" y="1241"/>
                  </a:cubicBezTo>
                  <a:cubicBezTo>
                    <a:pt x="13736" y="189"/>
                    <a:pt x="16136" y="-215"/>
                    <a:pt x="18364" y="109"/>
                  </a:cubicBezTo>
                  <a:cubicBezTo>
                    <a:pt x="20421" y="432"/>
                    <a:pt x="21450" y="1322"/>
                    <a:pt x="21278" y="2536"/>
                  </a:cubicBezTo>
                  <a:cubicBezTo>
                    <a:pt x="21107" y="4073"/>
                    <a:pt x="19907" y="5529"/>
                    <a:pt x="19050" y="6985"/>
                  </a:cubicBezTo>
                  <a:cubicBezTo>
                    <a:pt x="16650" y="10787"/>
                    <a:pt x="14250" y="14589"/>
                    <a:pt x="11850" y="18473"/>
                  </a:cubicBezTo>
                  <a:cubicBezTo>
                    <a:pt x="11336" y="19201"/>
                    <a:pt x="10821" y="20010"/>
                    <a:pt x="9450" y="20576"/>
                  </a:cubicBezTo>
                  <a:cubicBezTo>
                    <a:pt x="7393" y="21385"/>
                    <a:pt x="5164" y="21385"/>
                    <a:pt x="2936" y="20900"/>
                  </a:cubicBezTo>
                  <a:cubicBezTo>
                    <a:pt x="707" y="20333"/>
                    <a:pt x="-150" y="19605"/>
                    <a:pt x="22" y="1814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4744A4AA-88BC-D847-87CD-918468FB6FE3}"/>
                </a:ext>
              </a:extLst>
            </p:cNvPr>
            <p:cNvSpPr/>
            <p:nvPr userDrawn="1"/>
          </p:nvSpPr>
          <p:spPr>
            <a:xfrm>
              <a:off x="10659618" y="1919018"/>
              <a:ext cx="94724" cy="36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09" extrusionOk="0">
                  <a:moveTo>
                    <a:pt x="14833" y="4998"/>
                  </a:moveTo>
                  <a:cubicBezTo>
                    <a:pt x="14833" y="9243"/>
                    <a:pt x="15970" y="13414"/>
                    <a:pt x="20517" y="17511"/>
                  </a:cubicBezTo>
                  <a:cubicBezTo>
                    <a:pt x="21086" y="18107"/>
                    <a:pt x="21370" y="18777"/>
                    <a:pt x="21086" y="19447"/>
                  </a:cubicBezTo>
                  <a:cubicBezTo>
                    <a:pt x="20801" y="20416"/>
                    <a:pt x="17959" y="21310"/>
                    <a:pt x="15117" y="21384"/>
                  </a:cubicBezTo>
                  <a:cubicBezTo>
                    <a:pt x="10854" y="21533"/>
                    <a:pt x="8012" y="21012"/>
                    <a:pt x="6307" y="20043"/>
                  </a:cubicBezTo>
                  <a:cubicBezTo>
                    <a:pt x="2896" y="18256"/>
                    <a:pt x="3180" y="16245"/>
                    <a:pt x="2044" y="14383"/>
                  </a:cubicBezTo>
                  <a:cubicBezTo>
                    <a:pt x="623" y="11701"/>
                    <a:pt x="-230" y="8945"/>
                    <a:pt x="54" y="6190"/>
                  </a:cubicBezTo>
                  <a:cubicBezTo>
                    <a:pt x="54" y="4551"/>
                    <a:pt x="1191" y="2912"/>
                    <a:pt x="2044" y="1348"/>
                  </a:cubicBezTo>
                  <a:cubicBezTo>
                    <a:pt x="2612" y="454"/>
                    <a:pt x="5454" y="-67"/>
                    <a:pt x="8580" y="7"/>
                  </a:cubicBezTo>
                  <a:cubicBezTo>
                    <a:pt x="12275" y="82"/>
                    <a:pt x="15117" y="827"/>
                    <a:pt x="15401" y="1646"/>
                  </a:cubicBezTo>
                  <a:cubicBezTo>
                    <a:pt x="14833" y="2689"/>
                    <a:pt x="14833" y="3806"/>
                    <a:pt x="14833" y="499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AB0000C5-27CC-5646-A9B2-9E9E8C2BD7D8}"/>
                </a:ext>
              </a:extLst>
            </p:cNvPr>
            <p:cNvSpPr/>
            <p:nvPr userDrawn="1"/>
          </p:nvSpPr>
          <p:spPr>
            <a:xfrm>
              <a:off x="10812018" y="306118"/>
              <a:ext cx="277531" cy="25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281" extrusionOk="0">
                  <a:moveTo>
                    <a:pt x="17651" y="21273"/>
                  </a:moveTo>
                  <a:cubicBezTo>
                    <a:pt x="16604" y="21380"/>
                    <a:pt x="15843" y="20418"/>
                    <a:pt x="15082" y="19669"/>
                  </a:cubicBezTo>
                  <a:cubicBezTo>
                    <a:pt x="10800" y="15071"/>
                    <a:pt x="6423" y="10473"/>
                    <a:pt x="2141" y="5875"/>
                  </a:cubicBezTo>
                  <a:cubicBezTo>
                    <a:pt x="1475" y="5233"/>
                    <a:pt x="904" y="4485"/>
                    <a:pt x="428" y="3629"/>
                  </a:cubicBezTo>
                  <a:cubicBezTo>
                    <a:pt x="-143" y="2560"/>
                    <a:pt x="-143" y="1598"/>
                    <a:pt x="428" y="742"/>
                  </a:cubicBezTo>
                  <a:cubicBezTo>
                    <a:pt x="1094" y="-220"/>
                    <a:pt x="1855" y="-113"/>
                    <a:pt x="2712" y="315"/>
                  </a:cubicBezTo>
                  <a:cubicBezTo>
                    <a:pt x="4710" y="1170"/>
                    <a:pt x="6137" y="2881"/>
                    <a:pt x="7755" y="4378"/>
                  </a:cubicBezTo>
                  <a:cubicBezTo>
                    <a:pt x="10895" y="7158"/>
                    <a:pt x="14035" y="10152"/>
                    <a:pt x="17175" y="13039"/>
                  </a:cubicBezTo>
                  <a:cubicBezTo>
                    <a:pt x="17365" y="13253"/>
                    <a:pt x="17555" y="13360"/>
                    <a:pt x="17746" y="13467"/>
                  </a:cubicBezTo>
                  <a:cubicBezTo>
                    <a:pt x="19173" y="14002"/>
                    <a:pt x="19934" y="15285"/>
                    <a:pt x="20505" y="16675"/>
                  </a:cubicBezTo>
                  <a:cubicBezTo>
                    <a:pt x="21457" y="18814"/>
                    <a:pt x="19934" y="21273"/>
                    <a:pt x="17651" y="2127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FD58EAF6-4C31-4241-84CC-B4DB7474CB39}"/>
                </a:ext>
              </a:extLst>
            </p:cNvPr>
            <p:cNvSpPr/>
            <p:nvPr userDrawn="1"/>
          </p:nvSpPr>
          <p:spPr>
            <a:xfrm>
              <a:off x="10926317" y="1144319"/>
              <a:ext cx="171349" cy="29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303" extrusionOk="0">
                  <a:moveTo>
                    <a:pt x="15103" y="21303"/>
                  </a:moveTo>
                  <a:cubicBezTo>
                    <a:pt x="14046" y="21303"/>
                    <a:pt x="12837" y="20841"/>
                    <a:pt x="12082" y="20011"/>
                  </a:cubicBezTo>
                  <a:cubicBezTo>
                    <a:pt x="9816" y="17611"/>
                    <a:pt x="8306" y="15026"/>
                    <a:pt x="6644" y="12534"/>
                  </a:cubicBezTo>
                  <a:cubicBezTo>
                    <a:pt x="4832" y="9857"/>
                    <a:pt x="2566" y="7272"/>
                    <a:pt x="1056" y="4595"/>
                  </a:cubicBezTo>
                  <a:cubicBezTo>
                    <a:pt x="754" y="3949"/>
                    <a:pt x="300" y="3395"/>
                    <a:pt x="149" y="2749"/>
                  </a:cubicBezTo>
                  <a:cubicBezTo>
                    <a:pt x="-304" y="1641"/>
                    <a:pt x="300" y="626"/>
                    <a:pt x="1660" y="257"/>
                  </a:cubicBezTo>
                  <a:cubicBezTo>
                    <a:pt x="3472" y="-297"/>
                    <a:pt x="5436" y="72"/>
                    <a:pt x="6493" y="1088"/>
                  </a:cubicBezTo>
                  <a:cubicBezTo>
                    <a:pt x="9061" y="3395"/>
                    <a:pt x="10873" y="5888"/>
                    <a:pt x="12837" y="8380"/>
                  </a:cubicBezTo>
                  <a:cubicBezTo>
                    <a:pt x="15254" y="11426"/>
                    <a:pt x="17822" y="14288"/>
                    <a:pt x="19936" y="17334"/>
                  </a:cubicBezTo>
                  <a:cubicBezTo>
                    <a:pt x="21296" y="19549"/>
                    <a:pt x="19484" y="21303"/>
                    <a:pt x="15103" y="2130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678FBFC8-0A1A-E44C-B3C9-588F1A180706}"/>
                </a:ext>
              </a:extLst>
            </p:cNvPr>
            <p:cNvSpPr/>
            <p:nvPr userDrawn="1"/>
          </p:nvSpPr>
          <p:spPr>
            <a:xfrm>
              <a:off x="11637518" y="1563419"/>
              <a:ext cx="145094" cy="25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26" extrusionOk="0">
                  <a:moveTo>
                    <a:pt x="21458" y="18839"/>
                  </a:moveTo>
                  <a:cubicBezTo>
                    <a:pt x="21458" y="19883"/>
                    <a:pt x="20143" y="20822"/>
                    <a:pt x="18453" y="21135"/>
                  </a:cubicBezTo>
                  <a:cubicBezTo>
                    <a:pt x="16574" y="21448"/>
                    <a:pt x="14133" y="20926"/>
                    <a:pt x="12818" y="19883"/>
                  </a:cubicBezTo>
                  <a:cubicBezTo>
                    <a:pt x="11691" y="19048"/>
                    <a:pt x="11315" y="18005"/>
                    <a:pt x="10752" y="16961"/>
                  </a:cubicBezTo>
                  <a:cubicBezTo>
                    <a:pt x="8310" y="12787"/>
                    <a:pt x="5117" y="8718"/>
                    <a:pt x="1736" y="4752"/>
                  </a:cubicBezTo>
                  <a:cubicBezTo>
                    <a:pt x="985" y="3918"/>
                    <a:pt x="234" y="2978"/>
                    <a:pt x="46" y="1935"/>
                  </a:cubicBezTo>
                  <a:cubicBezTo>
                    <a:pt x="-142" y="1205"/>
                    <a:pt x="234" y="683"/>
                    <a:pt x="1361" y="265"/>
                  </a:cubicBezTo>
                  <a:cubicBezTo>
                    <a:pt x="2488" y="-152"/>
                    <a:pt x="3614" y="-48"/>
                    <a:pt x="4554" y="370"/>
                  </a:cubicBezTo>
                  <a:cubicBezTo>
                    <a:pt x="7371" y="1413"/>
                    <a:pt x="9061" y="2978"/>
                    <a:pt x="10752" y="4544"/>
                  </a:cubicBezTo>
                  <a:cubicBezTo>
                    <a:pt x="13945" y="7883"/>
                    <a:pt x="16950" y="11222"/>
                    <a:pt x="18828" y="14874"/>
                  </a:cubicBezTo>
                  <a:cubicBezTo>
                    <a:pt x="19392" y="15813"/>
                    <a:pt x="19955" y="16857"/>
                    <a:pt x="20894" y="17691"/>
                  </a:cubicBezTo>
                  <a:cubicBezTo>
                    <a:pt x="21458" y="18005"/>
                    <a:pt x="21458" y="18422"/>
                    <a:pt x="21458" y="1883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BA34108D-645F-B34A-82D6-E0024889B9E2}"/>
                </a:ext>
              </a:extLst>
            </p:cNvPr>
            <p:cNvSpPr/>
            <p:nvPr userDrawn="1"/>
          </p:nvSpPr>
          <p:spPr>
            <a:xfrm>
              <a:off x="9656317" y="2134918"/>
              <a:ext cx="155556" cy="212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337" extrusionOk="0">
                  <a:moveTo>
                    <a:pt x="16871" y="21330"/>
                  </a:moveTo>
                  <a:cubicBezTo>
                    <a:pt x="15170" y="21330"/>
                    <a:pt x="13980" y="20435"/>
                    <a:pt x="13129" y="19285"/>
                  </a:cubicBezTo>
                  <a:cubicBezTo>
                    <a:pt x="9217" y="14428"/>
                    <a:pt x="4795" y="9827"/>
                    <a:pt x="1394" y="4715"/>
                  </a:cubicBezTo>
                  <a:cubicBezTo>
                    <a:pt x="883" y="3948"/>
                    <a:pt x="713" y="3181"/>
                    <a:pt x="203" y="2286"/>
                  </a:cubicBezTo>
                  <a:cubicBezTo>
                    <a:pt x="-137" y="1520"/>
                    <a:pt x="-137" y="880"/>
                    <a:pt x="883" y="369"/>
                  </a:cubicBezTo>
                  <a:cubicBezTo>
                    <a:pt x="1904" y="-142"/>
                    <a:pt x="2924" y="-142"/>
                    <a:pt x="3775" y="497"/>
                  </a:cubicBezTo>
                  <a:cubicBezTo>
                    <a:pt x="5646" y="1520"/>
                    <a:pt x="7176" y="2925"/>
                    <a:pt x="8537" y="4204"/>
                  </a:cubicBezTo>
                  <a:cubicBezTo>
                    <a:pt x="11939" y="7654"/>
                    <a:pt x="15170" y="11233"/>
                    <a:pt x="18572" y="14812"/>
                  </a:cubicBezTo>
                  <a:cubicBezTo>
                    <a:pt x="19422" y="15707"/>
                    <a:pt x="20102" y="16729"/>
                    <a:pt x="20613" y="17751"/>
                  </a:cubicBezTo>
                  <a:cubicBezTo>
                    <a:pt x="21463" y="19924"/>
                    <a:pt x="19762" y="21458"/>
                    <a:pt x="16871" y="2133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9038BEB4-A5DE-E541-BF7F-D8F27E76E37E}"/>
                </a:ext>
              </a:extLst>
            </p:cNvPr>
            <p:cNvSpPr/>
            <p:nvPr userDrawn="1"/>
          </p:nvSpPr>
          <p:spPr>
            <a:xfrm>
              <a:off x="11066017" y="5843319"/>
              <a:ext cx="1125983" cy="6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54" extrusionOk="0">
                  <a:moveTo>
                    <a:pt x="21373" y="0"/>
                  </a:moveTo>
                  <a:cubicBezTo>
                    <a:pt x="20361" y="652"/>
                    <a:pt x="19348" y="1263"/>
                    <a:pt x="18335" y="1875"/>
                  </a:cubicBezTo>
                  <a:cubicBezTo>
                    <a:pt x="17371" y="2445"/>
                    <a:pt x="16383" y="3749"/>
                    <a:pt x="15202" y="2731"/>
                  </a:cubicBezTo>
                  <a:cubicBezTo>
                    <a:pt x="15057" y="2608"/>
                    <a:pt x="14719" y="2934"/>
                    <a:pt x="14816" y="3179"/>
                  </a:cubicBezTo>
                  <a:cubicBezTo>
                    <a:pt x="15274" y="4401"/>
                    <a:pt x="14502" y="4401"/>
                    <a:pt x="14261" y="4565"/>
                  </a:cubicBezTo>
                  <a:cubicBezTo>
                    <a:pt x="13056" y="5339"/>
                    <a:pt x="11923" y="6480"/>
                    <a:pt x="10718" y="7173"/>
                  </a:cubicBezTo>
                  <a:cubicBezTo>
                    <a:pt x="8042" y="8803"/>
                    <a:pt x="5414" y="10555"/>
                    <a:pt x="2811" y="12430"/>
                  </a:cubicBezTo>
                  <a:cubicBezTo>
                    <a:pt x="1991" y="13001"/>
                    <a:pt x="2328" y="13938"/>
                    <a:pt x="2280" y="14753"/>
                  </a:cubicBezTo>
                  <a:cubicBezTo>
                    <a:pt x="2232" y="15935"/>
                    <a:pt x="2811" y="15446"/>
                    <a:pt x="3172" y="15609"/>
                  </a:cubicBezTo>
                  <a:cubicBezTo>
                    <a:pt x="3799" y="14346"/>
                    <a:pt x="4860" y="14916"/>
                    <a:pt x="5583" y="14060"/>
                  </a:cubicBezTo>
                  <a:cubicBezTo>
                    <a:pt x="6017" y="13531"/>
                    <a:pt x="6499" y="13001"/>
                    <a:pt x="7198" y="13734"/>
                  </a:cubicBezTo>
                  <a:cubicBezTo>
                    <a:pt x="5896" y="14549"/>
                    <a:pt x="4908" y="16057"/>
                    <a:pt x="3582" y="16343"/>
                  </a:cubicBezTo>
                  <a:cubicBezTo>
                    <a:pt x="3220" y="16628"/>
                    <a:pt x="2811" y="16791"/>
                    <a:pt x="2521" y="17239"/>
                  </a:cubicBezTo>
                  <a:cubicBezTo>
                    <a:pt x="1894" y="18177"/>
                    <a:pt x="930" y="17810"/>
                    <a:pt x="400" y="19032"/>
                  </a:cubicBezTo>
                  <a:cubicBezTo>
                    <a:pt x="183" y="19562"/>
                    <a:pt x="-227" y="20092"/>
                    <a:pt x="159" y="20581"/>
                  </a:cubicBezTo>
                  <a:cubicBezTo>
                    <a:pt x="424" y="20948"/>
                    <a:pt x="858" y="21600"/>
                    <a:pt x="1316" y="21029"/>
                  </a:cubicBezTo>
                  <a:cubicBezTo>
                    <a:pt x="2304" y="19725"/>
                    <a:pt x="3461" y="18992"/>
                    <a:pt x="4570" y="18136"/>
                  </a:cubicBezTo>
                  <a:cubicBezTo>
                    <a:pt x="5462" y="17484"/>
                    <a:pt x="6282" y="15528"/>
                    <a:pt x="7560" y="16913"/>
                  </a:cubicBezTo>
                  <a:cubicBezTo>
                    <a:pt x="7873" y="17280"/>
                    <a:pt x="8427" y="16424"/>
                    <a:pt x="8379" y="15772"/>
                  </a:cubicBezTo>
                  <a:cubicBezTo>
                    <a:pt x="8283" y="14712"/>
                    <a:pt x="8765" y="14509"/>
                    <a:pt x="9030" y="14305"/>
                  </a:cubicBezTo>
                  <a:cubicBezTo>
                    <a:pt x="11561" y="12389"/>
                    <a:pt x="13996" y="10148"/>
                    <a:pt x="16503" y="8029"/>
                  </a:cubicBezTo>
                  <a:cubicBezTo>
                    <a:pt x="17684" y="7010"/>
                    <a:pt x="18914" y="6154"/>
                    <a:pt x="20119" y="5217"/>
                  </a:cubicBezTo>
                  <a:cubicBezTo>
                    <a:pt x="20553" y="4850"/>
                    <a:pt x="20963" y="4402"/>
                    <a:pt x="21373" y="4075"/>
                  </a:cubicBezTo>
                  <a:lnTo>
                    <a:pt x="21373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EA73BFFC-0D46-FE43-8173-F9B422F36F75}"/>
                </a:ext>
              </a:extLst>
            </p:cNvPr>
            <p:cNvSpPr/>
            <p:nvPr userDrawn="1"/>
          </p:nvSpPr>
          <p:spPr>
            <a:xfrm>
              <a:off x="9742455" y="4508170"/>
              <a:ext cx="2449545" cy="154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56" extrusionOk="0">
                  <a:moveTo>
                    <a:pt x="1134" y="14807"/>
                  </a:moveTo>
                  <a:cubicBezTo>
                    <a:pt x="1245" y="14612"/>
                    <a:pt x="1345" y="14418"/>
                    <a:pt x="1535" y="14347"/>
                  </a:cubicBezTo>
                  <a:cubicBezTo>
                    <a:pt x="2448" y="14011"/>
                    <a:pt x="3284" y="13321"/>
                    <a:pt x="4164" y="12826"/>
                  </a:cubicBezTo>
                  <a:cubicBezTo>
                    <a:pt x="5088" y="12313"/>
                    <a:pt x="5979" y="11640"/>
                    <a:pt x="6893" y="11092"/>
                  </a:cubicBezTo>
                  <a:cubicBezTo>
                    <a:pt x="7795" y="10544"/>
                    <a:pt x="8697" y="10048"/>
                    <a:pt x="9611" y="9535"/>
                  </a:cubicBezTo>
                  <a:cubicBezTo>
                    <a:pt x="10480" y="9058"/>
                    <a:pt x="11338" y="8580"/>
                    <a:pt x="12206" y="8102"/>
                  </a:cubicBezTo>
                  <a:cubicBezTo>
                    <a:pt x="12908" y="7713"/>
                    <a:pt x="13610" y="7306"/>
                    <a:pt x="14323" y="6917"/>
                  </a:cubicBezTo>
                  <a:cubicBezTo>
                    <a:pt x="14858" y="6634"/>
                    <a:pt x="15404" y="6386"/>
                    <a:pt x="15938" y="6121"/>
                  </a:cubicBezTo>
                  <a:cubicBezTo>
                    <a:pt x="16161" y="5661"/>
                    <a:pt x="16529" y="5661"/>
                    <a:pt x="16818" y="5502"/>
                  </a:cubicBezTo>
                  <a:cubicBezTo>
                    <a:pt x="17743" y="4971"/>
                    <a:pt x="18701" y="4582"/>
                    <a:pt x="19626" y="4033"/>
                  </a:cubicBezTo>
                  <a:cubicBezTo>
                    <a:pt x="19915" y="3857"/>
                    <a:pt x="20183" y="3857"/>
                    <a:pt x="20472" y="3839"/>
                  </a:cubicBezTo>
                  <a:cubicBezTo>
                    <a:pt x="20483" y="4370"/>
                    <a:pt x="20127" y="4299"/>
                    <a:pt x="19993" y="4370"/>
                  </a:cubicBezTo>
                  <a:cubicBezTo>
                    <a:pt x="18879" y="4936"/>
                    <a:pt x="17810" y="5643"/>
                    <a:pt x="16751" y="6439"/>
                  </a:cubicBezTo>
                  <a:cubicBezTo>
                    <a:pt x="16696" y="6475"/>
                    <a:pt x="16618" y="6457"/>
                    <a:pt x="16551" y="6457"/>
                  </a:cubicBezTo>
                  <a:cubicBezTo>
                    <a:pt x="16484" y="6475"/>
                    <a:pt x="16417" y="6475"/>
                    <a:pt x="16362" y="6492"/>
                  </a:cubicBezTo>
                  <a:cubicBezTo>
                    <a:pt x="16206" y="7094"/>
                    <a:pt x="15883" y="7182"/>
                    <a:pt x="15526" y="7112"/>
                  </a:cubicBezTo>
                  <a:cubicBezTo>
                    <a:pt x="15292" y="7271"/>
                    <a:pt x="15047" y="7377"/>
                    <a:pt x="14824" y="7518"/>
                  </a:cubicBezTo>
                  <a:cubicBezTo>
                    <a:pt x="13309" y="8456"/>
                    <a:pt x="11805" y="9482"/>
                    <a:pt x="10302" y="10455"/>
                  </a:cubicBezTo>
                  <a:cubicBezTo>
                    <a:pt x="9188" y="11180"/>
                    <a:pt x="8085" y="11959"/>
                    <a:pt x="6948" y="12613"/>
                  </a:cubicBezTo>
                  <a:cubicBezTo>
                    <a:pt x="6002" y="13162"/>
                    <a:pt x="5099" y="13940"/>
                    <a:pt x="4119" y="14329"/>
                  </a:cubicBezTo>
                  <a:cubicBezTo>
                    <a:pt x="4019" y="14365"/>
                    <a:pt x="4008" y="14488"/>
                    <a:pt x="3963" y="14612"/>
                  </a:cubicBezTo>
                  <a:cubicBezTo>
                    <a:pt x="3517" y="15833"/>
                    <a:pt x="3729" y="16487"/>
                    <a:pt x="4598" y="16611"/>
                  </a:cubicBezTo>
                  <a:cubicBezTo>
                    <a:pt x="4977" y="16505"/>
                    <a:pt x="5244" y="17142"/>
                    <a:pt x="5634" y="16983"/>
                  </a:cubicBezTo>
                  <a:cubicBezTo>
                    <a:pt x="6169" y="16947"/>
                    <a:pt x="6570" y="16417"/>
                    <a:pt x="7026" y="16098"/>
                  </a:cubicBezTo>
                  <a:cubicBezTo>
                    <a:pt x="7283" y="15921"/>
                    <a:pt x="7283" y="15904"/>
                    <a:pt x="7294" y="16222"/>
                  </a:cubicBezTo>
                  <a:cubicBezTo>
                    <a:pt x="7338" y="17195"/>
                    <a:pt x="7427" y="17319"/>
                    <a:pt x="8029" y="17301"/>
                  </a:cubicBezTo>
                  <a:cubicBezTo>
                    <a:pt x="8196" y="17301"/>
                    <a:pt x="8408" y="17124"/>
                    <a:pt x="8497" y="17567"/>
                  </a:cubicBezTo>
                  <a:cubicBezTo>
                    <a:pt x="8664" y="18363"/>
                    <a:pt x="8876" y="18469"/>
                    <a:pt x="9366" y="18044"/>
                  </a:cubicBezTo>
                  <a:cubicBezTo>
                    <a:pt x="10201" y="17319"/>
                    <a:pt x="11137" y="16930"/>
                    <a:pt x="12017" y="16381"/>
                  </a:cubicBezTo>
                  <a:cubicBezTo>
                    <a:pt x="13209" y="15638"/>
                    <a:pt x="14368" y="14789"/>
                    <a:pt x="15537" y="13993"/>
                  </a:cubicBezTo>
                  <a:cubicBezTo>
                    <a:pt x="16462" y="13374"/>
                    <a:pt x="17364" y="12596"/>
                    <a:pt x="18300" y="11959"/>
                  </a:cubicBezTo>
                  <a:cubicBezTo>
                    <a:pt x="18545" y="11800"/>
                    <a:pt x="18768" y="11676"/>
                    <a:pt x="19024" y="11676"/>
                  </a:cubicBezTo>
                  <a:cubicBezTo>
                    <a:pt x="19447" y="11057"/>
                    <a:pt x="20283" y="10667"/>
                    <a:pt x="21118" y="10738"/>
                  </a:cubicBezTo>
                  <a:cubicBezTo>
                    <a:pt x="20862" y="11410"/>
                    <a:pt x="20483" y="11587"/>
                    <a:pt x="20060" y="11676"/>
                  </a:cubicBezTo>
                  <a:lnTo>
                    <a:pt x="20049" y="11693"/>
                  </a:lnTo>
                  <a:cubicBezTo>
                    <a:pt x="19871" y="12189"/>
                    <a:pt x="19570" y="12313"/>
                    <a:pt x="19247" y="12366"/>
                  </a:cubicBezTo>
                  <a:cubicBezTo>
                    <a:pt x="18824" y="12826"/>
                    <a:pt x="18333" y="13109"/>
                    <a:pt x="17888" y="13515"/>
                  </a:cubicBezTo>
                  <a:cubicBezTo>
                    <a:pt x="16818" y="14471"/>
                    <a:pt x="15704" y="15267"/>
                    <a:pt x="14613" y="16151"/>
                  </a:cubicBezTo>
                  <a:cubicBezTo>
                    <a:pt x="14301" y="16417"/>
                    <a:pt x="13978" y="16700"/>
                    <a:pt x="13644" y="16912"/>
                  </a:cubicBezTo>
                  <a:cubicBezTo>
                    <a:pt x="13098" y="17284"/>
                    <a:pt x="12541" y="17637"/>
                    <a:pt x="11995" y="18009"/>
                  </a:cubicBezTo>
                  <a:cubicBezTo>
                    <a:pt x="12006" y="18168"/>
                    <a:pt x="11961" y="18239"/>
                    <a:pt x="11861" y="18221"/>
                  </a:cubicBezTo>
                  <a:cubicBezTo>
                    <a:pt x="11839" y="18363"/>
                    <a:pt x="11805" y="18486"/>
                    <a:pt x="11783" y="18628"/>
                  </a:cubicBezTo>
                  <a:cubicBezTo>
                    <a:pt x="11828" y="18840"/>
                    <a:pt x="11772" y="19106"/>
                    <a:pt x="11906" y="19265"/>
                  </a:cubicBezTo>
                  <a:cubicBezTo>
                    <a:pt x="12184" y="19176"/>
                    <a:pt x="12452" y="19194"/>
                    <a:pt x="12730" y="19035"/>
                  </a:cubicBezTo>
                  <a:cubicBezTo>
                    <a:pt x="13243" y="18770"/>
                    <a:pt x="13722" y="18292"/>
                    <a:pt x="14279" y="18239"/>
                  </a:cubicBezTo>
                  <a:cubicBezTo>
                    <a:pt x="14356" y="17637"/>
                    <a:pt x="14735" y="17903"/>
                    <a:pt x="14947" y="17726"/>
                  </a:cubicBezTo>
                  <a:cubicBezTo>
                    <a:pt x="15348" y="17425"/>
                    <a:pt x="15716" y="16824"/>
                    <a:pt x="16328" y="17054"/>
                  </a:cubicBezTo>
                  <a:cubicBezTo>
                    <a:pt x="15660" y="17584"/>
                    <a:pt x="15103" y="18150"/>
                    <a:pt x="14468" y="18504"/>
                  </a:cubicBezTo>
                  <a:cubicBezTo>
                    <a:pt x="13777" y="19141"/>
                    <a:pt x="13075" y="19743"/>
                    <a:pt x="12340" y="20238"/>
                  </a:cubicBezTo>
                  <a:cubicBezTo>
                    <a:pt x="12084" y="20415"/>
                    <a:pt x="11973" y="20698"/>
                    <a:pt x="12006" y="21122"/>
                  </a:cubicBezTo>
                  <a:cubicBezTo>
                    <a:pt x="12039" y="21600"/>
                    <a:pt x="12273" y="21565"/>
                    <a:pt x="12474" y="21547"/>
                  </a:cubicBezTo>
                  <a:cubicBezTo>
                    <a:pt x="13120" y="21512"/>
                    <a:pt x="13688" y="20963"/>
                    <a:pt x="14290" y="20698"/>
                  </a:cubicBezTo>
                  <a:cubicBezTo>
                    <a:pt x="15237" y="20273"/>
                    <a:pt x="16150" y="19725"/>
                    <a:pt x="17086" y="19229"/>
                  </a:cubicBezTo>
                  <a:cubicBezTo>
                    <a:pt x="17799" y="18858"/>
                    <a:pt x="18523" y="18540"/>
                    <a:pt x="19213" y="18080"/>
                  </a:cubicBezTo>
                  <a:cubicBezTo>
                    <a:pt x="19949" y="17584"/>
                    <a:pt x="20706" y="17230"/>
                    <a:pt x="21464" y="16841"/>
                  </a:cubicBezTo>
                  <a:lnTo>
                    <a:pt x="21464" y="15426"/>
                  </a:lnTo>
                  <a:cubicBezTo>
                    <a:pt x="20862" y="15727"/>
                    <a:pt x="20261" y="16010"/>
                    <a:pt x="19659" y="16293"/>
                  </a:cubicBezTo>
                  <a:cubicBezTo>
                    <a:pt x="19637" y="16364"/>
                    <a:pt x="19626" y="16487"/>
                    <a:pt x="19603" y="16505"/>
                  </a:cubicBezTo>
                  <a:cubicBezTo>
                    <a:pt x="18768" y="16965"/>
                    <a:pt x="17943" y="17443"/>
                    <a:pt x="17108" y="17885"/>
                  </a:cubicBezTo>
                  <a:cubicBezTo>
                    <a:pt x="17041" y="17920"/>
                    <a:pt x="16941" y="17867"/>
                    <a:pt x="16740" y="17832"/>
                  </a:cubicBezTo>
                  <a:cubicBezTo>
                    <a:pt x="17754" y="16930"/>
                    <a:pt x="18668" y="16116"/>
                    <a:pt x="19592" y="15320"/>
                  </a:cubicBezTo>
                  <a:cubicBezTo>
                    <a:pt x="19659" y="15267"/>
                    <a:pt x="19759" y="15285"/>
                    <a:pt x="19848" y="15285"/>
                  </a:cubicBezTo>
                  <a:cubicBezTo>
                    <a:pt x="20316" y="14612"/>
                    <a:pt x="20896" y="14223"/>
                    <a:pt x="21475" y="13834"/>
                  </a:cubicBezTo>
                  <a:lnTo>
                    <a:pt x="21475" y="12313"/>
                  </a:lnTo>
                  <a:cubicBezTo>
                    <a:pt x="21375" y="12313"/>
                    <a:pt x="21274" y="12295"/>
                    <a:pt x="21163" y="12242"/>
                  </a:cubicBezTo>
                  <a:cubicBezTo>
                    <a:pt x="21285" y="12206"/>
                    <a:pt x="21375" y="12100"/>
                    <a:pt x="21475" y="11959"/>
                  </a:cubicBezTo>
                  <a:lnTo>
                    <a:pt x="21475" y="8757"/>
                  </a:lnTo>
                  <a:cubicBezTo>
                    <a:pt x="21319" y="8810"/>
                    <a:pt x="21174" y="8863"/>
                    <a:pt x="21040" y="9004"/>
                  </a:cubicBezTo>
                  <a:cubicBezTo>
                    <a:pt x="20918" y="9128"/>
                    <a:pt x="20762" y="9111"/>
                    <a:pt x="20717" y="8828"/>
                  </a:cubicBezTo>
                  <a:cubicBezTo>
                    <a:pt x="20628" y="8297"/>
                    <a:pt x="20372" y="8403"/>
                    <a:pt x="20183" y="8527"/>
                  </a:cubicBezTo>
                  <a:cubicBezTo>
                    <a:pt x="19347" y="9004"/>
                    <a:pt x="18523" y="9535"/>
                    <a:pt x="17687" y="10048"/>
                  </a:cubicBezTo>
                  <a:cubicBezTo>
                    <a:pt x="17543" y="10137"/>
                    <a:pt x="17387" y="10154"/>
                    <a:pt x="17208" y="9977"/>
                  </a:cubicBezTo>
                  <a:cubicBezTo>
                    <a:pt x="18122" y="8934"/>
                    <a:pt x="19091" y="8085"/>
                    <a:pt x="20027" y="7165"/>
                  </a:cubicBezTo>
                  <a:cubicBezTo>
                    <a:pt x="20094" y="7094"/>
                    <a:pt x="20194" y="7147"/>
                    <a:pt x="20272" y="7129"/>
                  </a:cubicBezTo>
                  <a:cubicBezTo>
                    <a:pt x="20595" y="6846"/>
                    <a:pt x="20795" y="6351"/>
                    <a:pt x="21141" y="6085"/>
                  </a:cubicBezTo>
                  <a:cubicBezTo>
                    <a:pt x="21252" y="5997"/>
                    <a:pt x="21363" y="5909"/>
                    <a:pt x="21486" y="5820"/>
                  </a:cubicBezTo>
                  <a:lnTo>
                    <a:pt x="21486" y="3343"/>
                  </a:lnTo>
                  <a:cubicBezTo>
                    <a:pt x="21130" y="3662"/>
                    <a:pt x="20851" y="3963"/>
                    <a:pt x="20495" y="3857"/>
                  </a:cubicBezTo>
                  <a:cubicBezTo>
                    <a:pt x="20751" y="3450"/>
                    <a:pt x="21029" y="3149"/>
                    <a:pt x="21486" y="3290"/>
                  </a:cubicBezTo>
                  <a:lnTo>
                    <a:pt x="21486" y="0"/>
                  </a:lnTo>
                  <a:cubicBezTo>
                    <a:pt x="20550" y="531"/>
                    <a:pt x="19603" y="1026"/>
                    <a:pt x="18679" y="1592"/>
                  </a:cubicBezTo>
                  <a:cubicBezTo>
                    <a:pt x="17554" y="2282"/>
                    <a:pt x="16440" y="3043"/>
                    <a:pt x="15270" y="3591"/>
                  </a:cubicBezTo>
                  <a:cubicBezTo>
                    <a:pt x="14156" y="4122"/>
                    <a:pt x="13131" y="5006"/>
                    <a:pt x="12017" y="5608"/>
                  </a:cubicBezTo>
                  <a:cubicBezTo>
                    <a:pt x="11115" y="6103"/>
                    <a:pt x="10190" y="6634"/>
                    <a:pt x="9321" y="7306"/>
                  </a:cubicBezTo>
                  <a:cubicBezTo>
                    <a:pt x="8965" y="7589"/>
                    <a:pt x="8597" y="8049"/>
                    <a:pt x="8152" y="7501"/>
                  </a:cubicBezTo>
                  <a:cubicBezTo>
                    <a:pt x="8051" y="7377"/>
                    <a:pt x="7795" y="7359"/>
                    <a:pt x="7751" y="7642"/>
                  </a:cubicBezTo>
                  <a:cubicBezTo>
                    <a:pt x="7595" y="8721"/>
                    <a:pt x="6904" y="8615"/>
                    <a:pt x="6481" y="8987"/>
                  </a:cubicBezTo>
                  <a:cubicBezTo>
                    <a:pt x="5623" y="9747"/>
                    <a:pt x="4643" y="10172"/>
                    <a:pt x="3696" y="10650"/>
                  </a:cubicBezTo>
                  <a:cubicBezTo>
                    <a:pt x="3250" y="10880"/>
                    <a:pt x="2916" y="11375"/>
                    <a:pt x="2515" y="11693"/>
                  </a:cubicBezTo>
                  <a:cubicBezTo>
                    <a:pt x="1880" y="12206"/>
                    <a:pt x="1178" y="12436"/>
                    <a:pt x="532" y="12967"/>
                  </a:cubicBezTo>
                  <a:cubicBezTo>
                    <a:pt x="131" y="13303"/>
                    <a:pt x="-114" y="13569"/>
                    <a:pt x="53" y="14312"/>
                  </a:cubicBezTo>
                  <a:cubicBezTo>
                    <a:pt x="298" y="15196"/>
                    <a:pt x="699" y="15090"/>
                    <a:pt x="1134" y="14807"/>
                  </a:cubicBezTo>
                  <a:close/>
                  <a:moveTo>
                    <a:pt x="7773" y="15514"/>
                  </a:moveTo>
                  <a:cubicBezTo>
                    <a:pt x="8140" y="15231"/>
                    <a:pt x="8452" y="14771"/>
                    <a:pt x="8887" y="14789"/>
                  </a:cubicBezTo>
                  <a:cubicBezTo>
                    <a:pt x="8575" y="15267"/>
                    <a:pt x="8263" y="15744"/>
                    <a:pt x="7773" y="1551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14" y="2470613"/>
            <a:ext cx="8065503" cy="3706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2AD6B-9ABC-453D-888B-EF1DA0B9A82C}"/>
              </a:ext>
            </a:extLst>
          </p:cNvPr>
          <p:cNvGrpSpPr/>
          <p:nvPr userDrawn="1"/>
        </p:nvGrpSpPr>
        <p:grpSpPr>
          <a:xfrm>
            <a:off x="0" y="5372101"/>
            <a:ext cx="2479534" cy="1370686"/>
            <a:chOff x="0" y="5372101"/>
            <a:chExt cx="2479534" cy="1370686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1F04ACED-5FDD-924B-82B6-3D17C92AFF76}"/>
                </a:ext>
              </a:extLst>
            </p:cNvPr>
            <p:cNvSpPr/>
            <p:nvPr userDrawn="1"/>
          </p:nvSpPr>
          <p:spPr>
            <a:xfrm>
              <a:off x="292100" y="5372101"/>
              <a:ext cx="859791" cy="6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50" extrusionOk="0">
                  <a:moveTo>
                    <a:pt x="21600" y="14393"/>
                  </a:moveTo>
                  <a:cubicBezTo>
                    <a:pt x="21600" y="14393"/>
                    <a:pt x="21472" y="12459"/>
                    <a:pt x="21313" y="12137"/>
                  </a:cubicBezTo>
                  <a:cubicBezTo>
                    <a:pt x="14198" y="-3983"/>
                    <a:pt x="7083" y="-4950"/>
                    <a:pt x="0" y="14716"/>
                  </a:cubicBezTo>
                  <a:cubicBezTo>
                    <a:pt x="0" y="15361"/>
                    <a:pt x="0" y="16005"/>
                    <a:pt x="32" y="16650"/>
                  </a:cubicBezTo>
                  <a:cubicBezTo>
                    <a:pt x="7243" y="15683"/>
                    <a:pt x="14453" y="15038"/>
                    <a:pt x="21600" y="1439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2BBAF621-1E0C-3841-8A70-5903A6AB298A}"/>
                </a:ext>
              </a:extLst>
            </p:cNvPr>
            <p:cNvSpPr/>
            <p:nvPr userDrawn="1"/>
          </p:nvSpPr>
          <p:spPr>
            <a:xfrm>
              <a:off x="279401" y="5435600"/>
              <a:ext cx="16619" cy="1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14969" extrusionOk="0">
                  <a:moveTo>
                    <a:pt x="132" y="8947"/>
                  </a:moveTo>
                  <a:cubicBezTo>
                    <a:pt x="1676" y="19747"/>
                    <a:pt x="14015" y="12997"/>
                    <a:pt x="20188" y="11647"/>
                  </a:cubicBezTo>
                  <a:cubicBezTo>
                    <a:pt x="20188" y="8947"/>
                    <a:pt x="20188" y="6247"/>
                    <a:pt x="18644" y="3547"/>
                  </a:cubicBezTo>
                  <a:cubicBezTo>
                    <a:pt x="10930" y="-1853"/>
                    <a:pt x="-1412" y="-1853"/>
                    <a:pt x="132" y="894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E3BB788-7C04-974C-8C0A-DB9C12B31FE0}"/>
                </a:ext>
              </a:extLst>
            </p:cNvPr>
            <p:cNvSpPr/>
            <p:nvPr userDrawn="1"/>
          </p:nvSpPr>
          <p:spPr>
            <a:xfrm>
              <a:off x="1" y="6667500"/>
              <a:ext cx="2479533" cy="7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18034" extrusionOk="0">
                  <a:moveTo>
                    <a:pt x="20992" y="618"/>
                  </a:moveTo>
                  <a:cubicBezTo>
                    <a:pt x="15222" y="618"/>
                    <a:pt x="9440" y="618"/>
                    <a:pt x="3670" y="618"/>
                  </a:cubicBezTo>
                  <a:cubicBezTo>
                    <a:pt x="2443" y="618"/>
                    <a:pt x="1216" y="618"/>
                    <a:pt x="0" y="922"/>
                  </a:cubicBezTo>
                  <a:lnTo>
                    <a:pt x="0" y="17654"/>
                  </a:lnTo>
                  <a:cubicBezTo>
                    <a:pt x="7075" y="17350"/>
                    <a:pt x="14138" y="17654"/>
                    <a:pt x="21213" y="17350"/>
                  </a:cubicBezTo>
                  <a:cubicBezTo>
                    <a:pt x="21335" y="17350"/>
                    <a:pt x="21545" y="20088"/>
                    <a:pt x="21578" y="14612"/>
                  </a:cubicBezTo>
                  <a:cubicBezTo>
                    <a:pt x="21600" y="10657"/>
                    <a:pt x="21534" y="5485"/>
                    <a:pt x="21445" y="2139"/>
                  </a:cubicBezTo>
                  <a:cubicBezTo>
                    <a:pt x="21346" y="-1512"/>
                    <a:pt x="21147" y="618"/>
                    <a:pt x="20992" y="61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F3C4DD8D-9B0E-5143-82C8-2FF9BD9A7B51}"/>
                </a:ext>
              </a:extLst>
            </p:cNvPr>
            <p:cNvSpPr/>
            <p:nvPr userDrawn="1"/>
          </p:nvSpPr>
          <p:spPr>
            <a:xfrm>
              <a:off x="1" y="5549901"/>
              <a:ext cx="1653540" cy="6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1"/>
                  </a:moveTo>
                  <a:lnTo>
                    <a:pt x="0" y="21600"/>
                  </a:lnTo>
                  <a:cubicBezTo>
                    <a:pt x="7150" y="21600"/>
                    <a:pt x="14284" y="21600"/>
                    <a:pt x="21600" y="21185"/>
                  </a:cubicBezTo>
                  <a:cubicBezTo>
                    <a:pt x="20704" y="12877"/>
                    <a:pt x="20140" y="0"/>
                    <a:pt x="19277" y="0"/>
                  </a:cubicBezTo>
                  <a:cubicBezTo>
                    <a:pt x="13023" y="831"/>
                    <a:pt x="6752" y="1246"/>
                    <a:pt x="498" y="0"/>
                  </a:cubicBezTo>
                  <a:cubicBezTo>
                    <a:pt x="332" y="0"/>
                    <a:pt x="166" y="416"/>
                    <a:pt x="0" y="83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C7371190-4840-CB4B-B154-B74D7C366FC2}"/>
                </a:ext>
              </a:extLst>
            </p:cNvPr>
            <p:cNvSpPr/>
            <p:nvPr userDrawn="1"/>
          </p:nvSpPr>
          <p:spPr>
            <a:xfrm>
              <a:off x="1" y="6108700"/>
              <a:ext cx="2226311" cy="6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477" y="0"/>
                    <a:pt x="21009" y="0"/>
                    <a:pt x="20479" y="0"/>
                  </a:cubicBezTo>
                  <a:cubicBezTo>
                    <a:pt x="13652" y="441"/>
                    <a:pt x="6826" y="441"/>
                    <a:pt x="0" y="0"/>
                  </a:cubicBezTo>
                  <a:lnTo>
                    <a:pt x="0" y="21159"/>
                  </a:lnTo>
                  <a:cubicBezTo>
                    <a:pt x="7196" y="21600"/>
                    <a:pt x="14404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4B9A11FF-06FA-3C44-B923-819144983EB9}"/>
                </a:ext>
              </a:extLst>
            </p:cNvPr>
            <p:cNvSpPr/>
            <p:nvPr userDrawn="1"/>
          </p:nvSpPr>
          <p:spPr>
            <a:xfrm>
              <a:off x="0" y="6299201"/>
              <a:ext cx="2336802" cy="5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530" y="2009"/>
                    <a:pt x="21177" y="0"/>
                    <a:pt x="20708" y="0"/>
                  </a:cubicBezTo>
                  <a:cubicBezTo>
                    <a:pt x="13805" y="502"/>
                    <a:pt x="6903" y="502"/>
                    <a:pt x="0" y="0"/>
                  </a:cubicBezTo>
                  <a:lnTo>
                    <a:pt x="0" y="21098"/>
                  </a:lnTo>
                  <a:cubicBezTo>
                    <a:pt x="7220" y="21098"/>
                    <a:pt x="14427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07BE4D70-0C65-DC4D-B2A5-2EB60B877FEB}"/>
                </a:ext>
              </a:extLst>
            </p:cNvPr>
            <p:cNvSpPr/>
            <p:nvPr userDrawn="1"/>
          </p:nvSpPr>
          <p:spPr>
            <a:xfrm>
              <a:off x="0" y="5740400"/>
              <a:ext cx="1901191" cy="6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167" y="6000"/>
                    <a:pt x="20705" y="0"/>
                    <a:pt x="20042" y="0"/>
                  </a:cubicBezTo>
                  <a:cubicBezTo>
                    <a:pt x="13361" y="400"/>
                    <a:pt x="6681" y="400"/>
                    <a:pt x="0" y="400"/>
                  </a:cubicBezTo>
                  <a:lnTo>
                    <a:pt x="0" y="21200"/>
                  </a:lnTo>
                  <a:cubicBezTo>
                    <a:pt x="7200" y="21600"/>
                    <a:pt x="14371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19A0E022-D68C-3441-A3B5-C8BCEADCADF1}"/>
                </a:ext>
              </a:extLst>
            </p:cNvPr>
            <p:cNvSpPr/>
            <p:nvPr userDrawn="1"/>
          </p:nvSpPr>
          <p:spPr>
            <a:xfrm>
              <a:off x="1" y="6477000"/>
              <a:ext cx="2417726" cy="7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19670" extrusionOk="0">
                  <a:moveTo>
                    <a:pt x="6307" y="19324"/>
                  </a:moveTo>
                  <a:cubicBezTo>
                    <a:pt x="9856" y="19324"/>
                    <a:pt x="13405" y="19661"/>
                    <a:pt x="16954" y="19661"/>
                  </a:cubicBezTo>
                  <a:cubicBezTo>
                    <a:pt x="18367" y="19661"/>
                    <a:pt x="19792" y="19661"/>
                    <a:pt x="21204" y="19661"/>
                  </a:cubicBezTo>
                  <a:cubicBezTo>
                    <a:pt x="21430" y="19661"/>
                    <a:pt x="21600" y="20336"/>
                    <a:pt x="21476" y="10211"/>
                  </a:cubicBezTo>
                  <a:cubicBezTo>
                    <a:pt x="21374" y="2111"/>
                    <a:pt x="21227" y="-1264"/>
                    <a:pt x="20956" y="423"/>
                  </a:cubicBezTo>
                  <a:cubicBezTo>
                    <a:pt x="20458" y="3461"/>
                    <a:pt x="19961" y="761"/>
                    <a:pt x="19464" y="761"/>
                  </a:cubicBezTo>
                  <a:cubicBezTo>
                    <a:pt x="12976" y="423"/>
                    <a:pt x="6488" y="423"/>
                    <a:pt x="0" y="423"/>
                  </a:cubicBezTo>
                  <a:lnTo>
                    <a:pt x="0" y="19323"/>
                  </a:lnTo>
                  <a:cubicBezTo>
                    <a:pt x="2102" y="19324"/>
                    <a:pt x="4205" y="19324"/>
                    <a:pt x="6307" y="1932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336BF099-5D47-944F-A4F2-ED88FBED022E}"/>
                </a:ext>
              </a:extLst>
            </p:cNvPr>
            <p:cNvSpPr/>
            <p:nvPr userDrawn="1"/>
          </p:nvSpPr>
          <p:spPr>
            <a:xfrm>
              <a:off x="1" y="5918200"/>
              <a:ext cx="2089150" cy="6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298" y="7600"/>
                    <a:pt x="20983" y="0"/>
                    <a:pt x="20339" y="0"/>
                  </a:cubicBezTo>
                  <a:cubicBezTo>
                    <a:pt x="13564" y="800"/>
                    <a:pt x="6775" y="800"/>
                    <a:pt x="0" y="400"/>
                  </a:cubicBezTo>
                  <a:lnTo>
                    <a:pt x="0" y="21600"/>
                  </a:lnTo>
                  <a:cubicBezTo>
                    <a:pt x="7196" y="21600"/>
                    <a:pt x="14391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406A19-A622-4223-B0E7-F833779E8D27}"/>
              </a:ext>
            </a:extLst>
          </p:cNvPr>
          <p:cNvGrpSpPr/>
          <p:nvPr userDrawn="1"/>
        </p:nvGrpSpPr>
        <p:grpSpPr>
          <a:xfrm>
            <a:off x="266701" y="0"/>
            <a:ext cx="9290734" cy="1994824"/>
            <a:chOff x="266701" y="0"/>
            <a:chExt cx="9290734" cy="1994824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DFCEC90-E638-DC4B-BCB6-EBDC65D00476}"/>
                </a:ext>
              </a:extLst>
            </p:cNvPr>
            <p:cNvSpPr/>
            <p:nvPr userDrawn="1"/>
          </p:nvSpPr>
          <p:spPr>
            <a:xfrm>
              <a:off x="266701" y="0"/>
              <a:ext cx="8196701" cy="199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19" extrusionOk="0">
                  <a:moveTo>
                    <a:pt x="756" y="2115"/>
                  </a:moveTo>
                  <a:cubicBezTo>
                    <a:pt x="387" y="5050"/>
                    <a:pt x="95" y="8134"/>
                    <a:pt x="25" y="11530"/>
                  </a:cubicBezTo>
                  <a:cubicBezTo>
                    <a:pt x="-4" y="13020"/>
                    <a:pt x="-31" y="14479"/>
                    <a:pt x="85" y="15999"/>
                  </a:cubicBezTo>
                  <a:cubicBezTo>
                    <a:pt x="228" y="17831"/>
                    <a:pt x="500" y="19380"/>
                    <a:pt x="1028" y="20378"/>
                  </a:cubicBezTo>
                  <a:cubicBezTo>
                    <a:pt x="1676" y="21600"/>
                    <a:pt x="2287" y="21481"/>
                    <a:pt x="2882" y="20870"/>
                  </a:cubicBezTo>
                  <a:cubicBezTo>
                    <a:pt x="3459" y="20289"/>
                    <a:pt x="3934" y="19127"/>
                    <a:pt x="4432" y="18084"/>
                  </a:cubicBezTo>
                  <a:cubicBezTo>
                    <a:pt x="5894" y="15031"/>
                    <a:pt x="7568" y="14316"/>
                    <a:pt x="9397" y="15537"/>
                  </a:cubicBezTo>
                  <a:cubicBezTo>
                    <a:pt x="10258" y="16118"/>
                    <a:pt x="11101" y="17265"/>
                    <a:pt x="11955" y="18099"/>
                  </a:cubicBezTo>
                  <a:cubicBezTo>
                    <a:pt x="12619" y="18740"/>
                    <a:pt x="13280" y="19276"/>
                    <a:pt x="13944" y="19336"/>
                  </a:cubicBezTo>
                  <a:cubicBezTo>
                    <a:pt x="14930" y="19425"/>
                    <a:pt x="15810" y="18457"/>
                    <a:pt x="16651" y="17191"/>
                  </a:cubicBezTo>
                  <a:cubicBezTo>
                    <a:pt x="17567" y="15805"/>
                    <a:pt x="18434" y="14152"/>
                    <a:pt x="19277" y="12379"/>
                  </a:cubicBezTo>
                  <a:cubicBezTo>
                    <a:pt x="19889" y="11098"/>
                    <a:pt x="20533" y="9966"/>
                    <a:pt x="21004" y="8074"/>
                  </a:cubicBezTo>
                  <a:cubicBezTo>
                    <a:pt x="21370" y="6614"/>
                    <a:pt x="21569" y="4961"/>
                    <a:pt x="21330" y="2756"/>
                  </a:cubicBezTo>
                  <a:cubicBezTo>
                    <a:pt x="21214" y="1698"/>
                    <a:pt x="20985" y="760"/>
                    <a:pt x="20702" y="0"/>
                  </a:cubicBezTo>
                  <a:lnTo>
                    <a:pt x="1062" y="0"/>
                  </a:lnTo>
                  <a:cubicBezTo>
                    <a:pt x="952" y="685"/>
                    <a:pt x="849" y="1385"/>
                    <a:pt x="756" y="211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36485BFF-9C3E-5A4A-9F59-28B5A3606062}"/>
                </a:ext>
              </a:extLst>
            </p:cNvPr>
            <p:cNvSpPr/>
            <p:nvPr userDrawn="1"/>
          </p:nvSpPr>
          <p:spPr>
            <a:xfrm>
              <a:off x="9398001" y="0"/>
              <a:ext cx="159434" cy="8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96" extrusionOk="0">
                  <a:moveTo>
                    <a:pt x="0" y="2434"/>
                  </a:moveTo>
                  <a:cubicBezTo>
                    <a:pt x="340" y="9431"/>
                    <a:pt x="3231" y="13690"/>
                    <a:pt x="6123" y="17037"/>
                  </a:cubicBezTo>
                  <a:cubicBezTo>
                    <a:pt x="8164" y="19166"/>
                    <a:pt x="10715" y="19166"/>
                    <a:pt x="12926" y="20383"/>
                  </a:cubicBezTo>
                  <a:cubicBezTo>
                    <a:pt x="15477" y="21600"/>
                    <a:pt x="17858" y="20992"/>
                    <a:pt x="20410" y="21296"/>
                  </a:cubicBezTo>
                  <a:cubicBezTo>
                    <a:pt x="20920" y="21296"/>
                    <a:pt x="21600" y="20687"/>
                    <a:pt x="21260" y="19775"/>
                  </a:cubicBezTo>
                  <a:cubicBezTo>
                    <a:pt x="19049" y="12777"/>
                    <a:pt x="15307" y="5172"/>
                    <a:pt x="11055" y="0"/>
                  </a:cubicBezTo>
                  <a:lnTo>
                    <a:pt x="170" y="0"/>
                  </a:lnTo>
                  <a:cubicBezTo>
                    <a:pt x="0" y="608"/>
                    <a:pt x="0" y="1521"/>
                    <a:pt x="0" y="243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B2C2CA0F-9801-F04A-9261-7CE26DBBCD57}"/>
                </a:ext>
              </a:extLst>
            </p:cNvPr>
            <p:cNvSpPr/>
            <p:nvPr userDrawn="1"/>
          </p:nvSpPr>
          <p:spPr>
            <a:xfrm>
              <a:off x="8305801" y="457201"/>
              <a:ext cx="159552" cy="10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508" extrusionOk="0">
                  <a:moveTo>
                    <a:pt x="20031" y="17484"/>
                  </a:moveTo>
                  <a:cubicBezTo>
                    <a:pt x="16013" y="11416"/>
                    <a:pt x="12664" y="4136"/>
                    <a:pt x="6803" y="738"/>
                  </a:cubicBezTo>
                  <a:cubicBezTo>
                    <a:pt x="5297" y="10"/>
                    <a:pt x="3957" y="-233"/>
                    <a:pt x="2617" y="252"/>
                  </a:cubicBezTo>
                  <a:cubicBezTo>
                    <a:pt x="608" y="738"/>
                    <a:pt x="-564" y="4621"/>
                    <a:pt x="273" y="7533"/>
                  </a:cubicBezTo>
                  <a:cubicBezTo>
                    <a:pt x="1780" y="12873"/>
                    <a:pt x="4124" y="16756"/>
                    <a:pt x="8143" y="18455"/>
                  </a:cubicBezTo>
                  <a:cubicBezTo>
                    <a:pt x="9148" y="18940"/>
                    <a:pt x="10152" y="18940"/>
                    <a:pt x="11157" y="19425"/>
                  </a:cubicBezTo>
                  <a:cubicBezTo>
                    <a:pt x="14338" y="21367"/>
                    <a:pt x="17687" y="20154"/>
                    <a:pt x="21036" y="19911"/>
                  </a:cubicBezTo>
                  <a:cubicBezTo>
                    <a:pt x="20199" y="19183"/>
                    <a:pt x="20366" y="17969"/>
                    <a:pt x="20031" y="1748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44E42392-1EC5-7B4F-943E-67AFC8EE7B07}"/>
                </a:ext>
              </a:extLst>
            </p:cNvPr>
            <p:cNvSpPr/>
            <p:nvPr userDrawn="1"/>
          </p:nvSpPr>
          <p:spPr>
            <a:xfrm>
              <a:off x="8216901" y="673100"/>
              <a:ext cx="244899" cy="16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049" extrusionOk="0">
                  <a:moveTo>
                    <a:pt x="17785" y="14095"/>
                  </a:moveTo>
                  <a:cubicBezTo>
                    <a:pt x="15592" y="11194"/>
                    <a:pt x="13838" y="7486"/>
                    <a:pt x="11535" y="4907"/>
                  </a:cubicBezTo>
                  <a:cubicBezTo>
                    <a:pt x="9671" y="2328"/>
                    <a:pt x="7698" y="-90"/>
                    <a:pt x="4847" y="71"/>
                  </a:cubicBezTo>
                  <a:cubicBezTo>
                    <a:pt x="4408" y="71"/>
                    <a:pt x="3860" y="-90"/>
                    <a:pt x="3421" y="71"/>
                  </a:cubicBezTo>
                  <a:cubicBezTo>
                    <a:pt x="1228" y="877"/>
                    <a:pt x="-197" y="1683"/>
                    <a:pt x="22" y="5552"/>
                  </a:cubicBezTo>
                  <a:cubicBezTo>
                    <a:pt x="241" y="10388"/>
                    <a:pt x="1996" y="12967"/>
                    <a:pt x="4189" y="16191"/>
                  </a:cubicBezTo>
                  <a:cubicBezTo>
                    <a:pt x="4518" y="16674"/>
                    <a:pt x="4737" y="17158"/>
                    <a:pt x="5176" y="17480"/>
                  </a:cubicBezTo>
                  <a:cubicBezTo>
                    <a:pt x="6820" y="19414"/>
                    <a:pt x="9232" y="19414"/>
                    <a:pt x="11206" y="20220"/>
                  </a:cubicBezTo>
                  <a:cubicBezTo>
                    <a:pt x="14276" y="21510"/>
                    <a:pt x="17346" y="20865"/>
                    <a:pt x="20416" y="21026"/>
                  </a:cubicBezTo>
                  <a:cubicBezTo>
                    <a:pt x="20965" y="21026"/>
                    <a:pt x="21403" y="21026"/>
                    <a:pt x="20965" y="19737"/>
                  </a:cubicBezTo>
                  <a:cubicBezTo>
                    <a:pt x="20526" y="18447"/>
                    <a:pt x="19758" y="17803"/>
                    <a:pt x="19320" y="16513"/>
                  </a:cubicBezTo>
                  <a:cubicBezTo>
                    <a:pt x="18882" y="15707"/>
                    <a:pt x="18662" y="14418"/>
                    <a:pt x="17785" y="1409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622293A5-A580-484B-9291-93979523ACF9}"/>
                </a:ext>
              </a:extLst>
            </p:cNvPr>
            <p:cNvSpPr/>
            <p:nvPr userDrawn="1"/>
          </p:nvSpPr>
          <p:spPr>
            <a:xfrm>
              <a:off x="8864600" y="1"/>
              <a:ext cx="140094" cy="3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19443" extrusionOk="0">
                  <a:moveTo>
                    <a:pt x="3857" y="10165"/>
                  </a:moveTo>
                  <a:cubicBezTo>
                    <a:pt x="5207" y="11435"/>
                    <a:pt x="6943" y="17153"/>
                    <a:pt x="8293" y="16518"/>
                  </a:cubicBezTo>
                  <a:cubicBezTo>
                    <a:pt x="11765" y="15882"/>
                    <a:pt x="15236" y="18424"/>
                    <a:pt x="18707" y="17153"/>
                  </a:cubicBezTo>
                  <a:cubicBezTo>
                    <a:pt x="18707" y="17153"/>
                    <a:pt x="18900" y="17153"/>
                    <a:pt x="18900" y="17153"/>
                  </a:cubicBezTo>
                  <a:cubicBezTo>
                    <a:pt x="19671" y="21600"/>
                    <a:pt x="20250" y="18424"/>
                    <a:pt x="20829" y="17153"/>
                  </a:cubicBezTo>
                  <a:cubicBezTo>
                    <a:pt x="21600" y="15247"/>
                    <a:pt x="21214" y="13977"/>
                    <a:pt x="20829" y="12071"/>
                  </a:cubicBezTo>
                  <a:cubicBezTo>
                    <a:pt x="20250" y="8894"/>
                    <a:pt x="19479" y="6353"/>
                    <a:pt x="18707" y="3812"/>
                  </a:cubicBezTo>
                  <a:cubicBezTo>
                    <a:pt x="18322" y="2541"/>
                    <a:pt x="18128" y="1271"/>
                    <a:pt x="17743" y="0"/>
                  </a:cubicBezTo>
                  <a:lnTo>
                    <a:pt x="0" y="0"/>
                  </a:lnTo>
                  <a:cubicBezTo>
                    <a:pt x="1157" y="5082"/>
                    <a:pt x="2700" y="8894"/>
                    <a:pt x="3857" y="1016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44105273-A42E-9449-A6C5-D7151CCDEFF3}"/>
                </a:ext>
              </a:extLst>
            </p:cNvPr>
            <p:cNvSpPr/>
            <p:nvPr userDrawn="1"/>
          </p:nvSpPr>
          <p:spPr>
            <a:xfrm>
              <a:off x="8343900" y="139700"/>
              <a:ext cx="244771" cy="19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941" extrusionOk="0">
                  <a:moveTo>
                    <a:pt x="20077" y="20435"/>
                  </a:moveTo>
                  <a:cubicBezTo>
                    <a:pt x="20517" y="20435"/>
                    <a:pt x="20848" y="21368"/>
                    <a:pt x="21179" y="20701"/>
                  </a:cubicBezTo>
                  <a:cubicBezTo>
                    <a:pt x="21399" y="20301"/>
                    <a:pt x="20958" y="19635"/>
                    <a:pt x="20848" y="19101"/>
                  </a:cubicBezTo>
                  <a:cubicBezTo>
                    <a:pt x="20407" y="18035"/>
                    <a:pt x="19746" y="17101"/>
                    <a:pt x="19415" y="16035"/>
                  </a:cubicBezTo>
                  <a:cubicBezTo>
                    <a:pt x="18534" y="13235"/>
                    <a:pt x="16991" y="11101"/>
                    <a:pt x="15668" y="8835"/>
                  </a:cubicBezTo>
                  <a:cubicBezTo>
                    <a:pt x="14236" y="6435"/>
                    <a:pt x="12803" y="4035"/>
                    <a:pt x="10709" y="2301"/>
                  </a:cubicBezTo>
                  <a:cubicBezTo>
                    <a:pt x="9276" y="1101"/>
                    <a:pt x="7844" y="-232"/>
                    <a:pt x="5970" y="35"/>
                  </a:cubicBezTo>
                  <a:cubicBezTo>
                    <a:pt x="5419" y="35"/>
                    <a:pt x="4979" y="35"/>
                    <a:pt x="4428" y="168"/>
                  </a:cubicBezTo>
                  <a:cubicBezTo>
                    <a:pt x="3877" y="168"/>
                    <a:pt x="3546" y="701"/>
                    <a:pt x="2995" y="835"/>
                  </a:cubicBezTo>
                  <a:cubicBezTo>
                    <a:pt x="1672" y="1235"/>
                    <a:pt x="240" y="3901"/>
                    <a:pt x="19" y="5501"/>
                  </a:cubicBezTo>
                  <a:cubicBezTo>
                    <a:pt x="-201" y="8968"/>
                    <a:pt x="1452" y="10968"/>
                    <a:pt x="3436" y="12835"/>
                  </a:cubicBezTo>
                  <a:cubicBezTo>
                    <a:pt x="4318" y="13635"/>
                    <a:pt x="5309" y="14301"/>
                    <a:pt x="6191" y="15101"/>
                  </a:cubicBezTo>
                  <a:cubicBezTo>
                    <a:pt x="8836" y="17235"/>
                    <a:pt x="11811" y="18435"/>
                    <a:pt x="14897" y="19368"/>
                  </a:cubicBezTo>
                  <a:cubicBezTo>
                    <a:pt x="16660" y="19768"/>
                    <a:pt x="18313" y="20568"/>
                    <a:pt x="20077" y="2043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5733A44B-8FC7-674E-9A09-0CE5FCB96E33}"/>
                </a:ext>
              </a:extLst>
            </p:cNvPr>
            <p:cNvSpPr/>
            <p:nvPr userDrawn="1"/>
          </p:nvSpPr>
          <p:spPr>
            <a:xfrm>
              <a:off x="9042400" y="431801"/>
              <a:ext cx="250140" cy="17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15700" extrusionOk="0">
                  <a:moveTo>
                    <a:pt x="14390" y="15196"/>
                  </a:moveTo>
                  <a:cubicBezTo>
                    <a:pt x="14822" y="15196"/>
                    <a:pt x="15362" y="15081"/>
                    <a:pt x="15794" y="15311"/>
                  </a:cubicBezTo>
                  <a:cubicBezTo>
                    <a:pt x="17198" y="16000"/>
                    <a:pt x="18710" y="15540"/>
                    <a:pt x="20222" y="15655"/>
                  </a:cubicBezTo>
                  <a:cubicBezTo>
                    <a:pt x="20762" y="15655"/>
                    <a:pt x="21518" y="15196"/>
                    <a:pt x="21194" y="14621"/>
                  </a:cubicBezTo>
                  <a:cubicBezTo>
                    <a:pt x="20654" y="13702"/>
                    <a:pt x="20222" y="12783"/>
                    <a:pt x="19682" y="12094"/>
                  </a:cubicBezTo>
                  <a:cubicBezTo>
                    <a:pt x="19250" y="11634"/>
                    <a:pt x="18818" y="11174"/>
                    <a:pt x="18278" y="10830"/>
                  </a:cubicBezTo>
                  <a:cubicBezTo>
                    <a:pt x="17738" y="10485"/>
                    <a:pt x="17630" y="9681"/>
                    <a:pt x="17306" y="8991"/>
                  </a:cubicBezTo>
                  <a:cubicBezTo>
                    <a:pt x="15362" y="4855"/>
                    <a:pt x="458" y="-5600"/>
                    <a:pt x="26" y="3821"/>
                  </a:cubicBezTo>
                  <a:cubicBezTo>
                    <a:pt x="-82" y="5315"/>
                    <a:pt x="134" y="6694"/>
                    <a:pt x="998" y="7843"/>
                  </a:cubicBezTo>
                  <a:cubicBezTo>
                    <a:pt x="2186" y="9566"/>
                    <a:pt x="3266" y="11634"/>
                    <a:pt x="5102" y="12438"/>
                  </a:cubicBezTo>
                  <a:cubicBezTo>
                    <a:pt x="8018" y="13932"/>
                    <a:pt x="10934" y="15426"/>
                    <a:pt x="14390" y="1519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44FC73C5-FE8F-F74A-BD4D-28C6DEE4D58F}"/>
                </a:ext>
              </a:extLst>
            </p:cNvPr>
            <p:cNvSpPr/>
            <p:nvPr userDrawn="1"/>
          </p:nvSpPr>
          <p:spPr>
            <a:xfrm>
              <a:off x="9080500" y="50800"/>
              <a:ext cx="346657" cy="35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19107" extrusionOk="0">
                  <a:moveTo>
                    <a:pt x="16025" y="17872"/>
                  </a:moveTo>
                  <a:cubicBezTo>
                    <a:pt x="16805" y="17872"/>
                    <a:pt x="17429" y="18279"/>
                    <a:pt x="18209" y="18414"/>
                  </a:cubicBezTo>
                  <a:cubicBezTo>
                    <a:pt x="19067" y="18550"/>
                    <a:pt x="19690" y="19091"/>
                    <a:pt x="20548" y="19091"/>
                  </a:cubicBezTo>
                  <a:cubicBezTo>
                    <a:pt x="21406" y="19159"/>
                    <a:pt x="21406" y="19024"/>
                    <a:pt x="21094" y="18414"/>
                  </a:cubicBezTo>
                  <a:cubicBezTo>
                    <a:pt x="20470" y="16857"/>
                    <a:pt x="19300" y="15503"/>
                    <a:pt x="18443" y="14081"/>
                  </a:cubicBezTo>
                  <a:cubicBezTo>
                    <a:pt x="18131" y="13471"/>
                    <a:pt x="17585" y="13065"/>
                    <a:pt x="17273" y="12456"/>
                  </a:cubicBezTo>
                  <a:cubicBezTo>
                    <a:pt x="16883" y="11778"/>
                    <a:pt x="16649" y="11169"/>
                    <a:pt x="16103" y="10492"/>
                  </a:cubicBezTo>
                  <a:cubicBezTo>
                    <a:pt x="14700" y="8799"/>
                    <a:pt x="13374" y="7106"/>
                    <a:pt x="11737" y="5481"/>
                  </a:cubicBezTo>
                  <a:cubicBezTo>
                    <a:pt x="10177" y="3924"/>
                    <a:pt x="4407" y="-2441"/>
                    <a:pt x="1755" y="1012"/>
                  </a:cubicBezTo>
                  <a:cubicBezTo>
                    <a:pt x="1521" y="1351"/>
                    <a:pt x="1054" y="1486"/>
                    <a:pt x="742" y="1893"/>
                  </a:cubicBezTo>
                  <a:cubicBezTo>
                    <a:pt x="-194" y="3247"/>
                    <a:pt x="-38" y="4601"/>
                    <a:pt x="118" y="6091"/>
                  </a:cubicBezTo>
                  <a:cubicBezTo>
                    <a:pt x="40" y="6971"/>
                    <a:pt x="430" y="7716"/>
                    <a:pt x="1132" y="8393"/>
                  </a:cubicBezTo>
                  <a:cubicBezTo>
                    <a:pt x="1755" y="8867"/>
                    <a:pt x="1989" y="9612"/>
                    <a:pt x="2613" y="10153"/>
                  </a:cubicBezTo>
                  <a:cubicBezTo>
                    <a:pt x="3783" y="11237"/>
                    <a:pt x="5030" y="12388"/>
                    <a:pt x="6356" y="13336"/>
                  </a:cubicBezTo>
                  <a:cubicBezTo>
                    <a:pt x="7682" y="14351"/>
                    <a:pt x="9241" y="15029"/>
                    <a:pt x="10723" y="15773"/>
                  </a:cubicBezTo>
                  <a:cubicBezTo>
                    <a:pt x="11971" y="16383"/>
                    <a:pt x="13218" y="16789"/>
                    <a:pt x="14544" y="17331"/>
                  </a:cubicBezTo>
                  <a:cubicBezTo>
                    <a:pt x="15012" y="17534"/>
                    <a:pt x="15479" y="17872"/>
                    <a:pt x="16025" y="1787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0C388E65-F61A-2243-8B11-993376275EA2}"/>
                </a:ext>
              </a:extLst>
            </p:cNvPr>
            <p:cNvSpPr/>
            <p:nvPr userDrawn="1"/>
          </p:nvSpPr>
          <p:spPr>
            <a:xfrm>
              <a:off x="9017001" y="711201"/>
              <a:ext cx="159412" cy="11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182" extrusionOk="0">
                  <a:moveTo>
                    <a:pt x="16219" y="11717"/>
                  </a:moveTo>
                  <a:cubicBezTo>
                    <a:pt x="15881" y="8076"/>
                    <a:pt x="13519" y="7348"/>
                    <a:pt x="11831" y="5407"/>
                  </a:cubicBezTo>
                  <a:cubicBezTo>
                    <a:pt x="11494" y="5164"/>
                    <a:pt x="11325" y="5164"/>
                    <a:pt x="11156" y="4679"/>
                  </a:cubicBezTo>
                  <a:cubicBezTo>
                    <a:pt x="8963" y="1766"/>
                    <a:pt x="6600" y="-418"/>
                    <a:pt x="3394" y="67"/>
                  </a:cubicBezTo>
                  <a:cubicBezTo>
                    <a:pt x="1200" y="310"/>
                    <a:pt x="188" y="2009"/>
                    <a:pt x="19" y="4921"/>
                  </a:cubicBezTo>
                  <a:cubicBezTo>
                    <a:pt x="-150" y="7591"/>
                    <a:pt x="863" y="9533"/>
                    <a:pt x="1875" y="11717"/>
                  </a:cubicBezTo>
                  <a:cubicBezTo>
                    <a:pt x="1875" y="13416"/>
                    <a:pt x="2719" y="14144"/>
                    <a:pt x="3563" y="14872"/>
                  </a:cubicBezTo>
                  <a:cubicBezTo>
                    <a:pt x="5757" y="17056"/>
                    <a:pt x="7950" y="18755"/>
                    <a:pt x="10482" y="19483"/>
                  </a:cubicBezTo>
                  <a:cubicBezTo>
                    <a:pt x="13688" y="20454"/>
                    <a:pt x="17062" y="20697"/>
                    <a:pt x="20269" y="21182"/>
                  </a:cubicBezTo>
                  <a:cubicBezTo>
                    <a:pt x="21113" y="21182"/>
                    <a:pt x="21450" y="20454"/>
                    <a:pt x="20944" y="19483"/>
                  </a:cubicBezTo>
                  <a:cubicBezTo>
                    <a:pt x="19594" y="16813"/>
                    <a:pt x="18244" y="13901"/>
                    <a:pt x="16219" y="1171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4E08426F-6980-684B-BA34-7643D012683C}"/>
                </a:ext>
              </a:extLst>
            </p:cNvPr>
            <p:cNvSpPr/>
            <p:nvPr userDrawn="1"/>
          </p:nvSpPr>
          <p:spPr>
            <a:xfrm>
              <a:off x="8737601" y="88900"/>
              <a:ext cx="259870" cy="1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201" extrusionOk="0">
                  <a:moveTo>
                    <a:pt x="20750" y="20667"/>
                  </a:moveTo>
                  <a:cubicBezTo>
                    <a:pt x="20648" y="20036"/>
                    <a:pt x="20243" y="19405"/>
                    <a:pt x="19939" y="19248"/>
                  </a:cubicBezTo>
                  <a:cubicBezTo>
                    <a:pt x="18418" y="18775"/>
                    <a:pt x="18012" y="16567"/>
                    <a:pt x="17099" y="15306"/>
                  </a:cubicBezTo>
                  <a:cubicBezTo>
                    <a:pt x="17099" y="15306"/>
                    <a:pt x="16998" y="15306"/>
                    <a:pt x="16896" y="15306"/>
                  </a:cubicBezTo>
                  <a:cubicBezTo>
                    <a:pt x="16491" y="15148"/>
                    <a:pt x="15173" y="12153"/>
                    <a:pt x="14868" y="11522"/>
                  </a:cubicBezTo>
                  <a:cubicBezTo>
                    <a:pt x="13854" y="9788"/>
                    <a:pt x="12840" y="8054"/>
                    <a:pt x="11725" y="6319"/>
                  </a:cubicBezTo>
                  <a:cubicBezTo>
                    <a:pt x="11319" y="5689"/>
                    <a:pt x="10913" y="5058"/>
                    <a:pt x="10508" y="4585"/>
                  </a:cubicBezTo>
                  <a:cubicBezTo>
                    <a:pt x="10305" y="4427"/>
                    <a:pt x="10102" y="4270"/>
                    <a:pt x="10001" y="3954"/>
                  </a:cubicBezTo>
                  <a:cubicBezTo>
                    <a:pt x="8175" y="1116"/>
                    <a:pt x="6451" y="-145"/>
                    <a:pt x="3815" y="13"/>
                  </a:cubicBezTo>
                  <a:cubicBezTo>
                    <a:pt x="2496" y="170"/>
                    <a:pt x="1279" y="959"/>
                    <a:pt x="570" y="2535"/>
                  </a:cubicBezTo>
                  <a:cubicBezTo>
                    <a:pt x="-850" y="5846"/>
                    <a:pt x="671" y="9788"/>
                    <a:pt x="1989" y="12468"/>
                  </a:cubicBezTo>
                  <a:cubicBezTo>
                    <a:pt x="2801" y="14202"/>
                    <a:pt x="3815" y="15464"/>
                    <a:pt x="4829" y="16883"/>
                  </a:cubicBezTo>
                  <a:cubicBezTo>
                    <a:pt x="5133" y="17356"/>
                    <a:pt x="5539" y="17671"/>
                    <a:pt x="5944" y="17986"/>
                  </a:cubicBezTo>
                  <a:cubicBezTo>
                    <a:pt x="7060" y="18775"/>
                    <a:pt x="8175" y="18932"/>
                    <a:pt x="9291" y="19405"/>
                  </a:cubicBezTo>
                  <a:cubicBezTo>
                    <a:pt x="10812" y="20036"/>
                    <a:pt x="12435" y="20509"/>
                    <a:pt x="13956" y="20667"/>
                  </a:cubicBezTo>
                  <a:cubicBezTo>
                    <a:pt x="16085" y="21455"/>
                    <a:pt x="18418" y="21297"/>
                    <a:pt x="20750" y="2066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35E2358C-508C-9F46-B3E0-4DBB9F1E0526}"/>
                </a:ext>
              </a:extLst>
            </p:cNvPr>
            <p:cNvSpPr/>
            <p:nvPr userDrawn="1"/>
          </p:nvSpPr>
          <p:spPr>
            <a:xfrm>
              <a:off x="7899401" y="914401"/>
              <a:ext cx="153510" cy="1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19999" extrusionOk="0">
                  <a:moveTo>
                    <a:pt x="12837" y="5901"/>
                  </a:moveTo>
                  <a:cubicBezTo>
                    <a:pt x="12162" y="4951"/>
                    <a:pt x="11656" y="4239"/>
                    <a:pt x="10980" y="3527"/>
                  </a:cubicBezTo>
                  <a:cubicBezTo>
                    <a:pt x="8449" y="679"/>
                    <a:pt x="4230" y="-1220"/>
                    <a:pt x="1193" y="916"/>
                  </a:cubicBezTo>
                  <a:cubicBezTo>
                    <a:pt x="518" y="1391"/>
                    <a:pt x="349" y="1866"/>
                    <a:pt x="180" y="2815"/>
                  </a:cubicBezTo>
                  <a:cubicBezTo>
                    <a:pt x="-1001" y="9936"/>
                    <a:pt x="3893" y="15870"/>
                    <a:pt x="7099" y="17769"/>
                  </a:cubicBezTo>
                  <a:cubicBezTo>
                    <a:pt x="10643" y="19668"/>
                    <a:pt x="14355" y="20143"/>
                    <a:pt x="18237" y="19905"/>
                  </a:cubicBezTo>
                  <a:cubicBezTo>
                    <a:pt x="18912" y="19905"/>
                    <a:pt x="19755" y="20380"/>
                    <a:pt x="20262" y="19193"/>
                  </a:cubicBezTo>
                  <a:cubicBezTo>
                    <a:pt x="20599" y="18244"/>
                    <a:pt x="20262" y="17057"/>
                    <a:pt x="19755" y="16345"/>
                  </a:cubicBezTo>
                  <a:cubicBezTo>
                    <a:pt x="17224" y="12784"/>
                    <a:pt x="15199" y="9224"/>
                    <a:pt x="12837" y="59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FBF6C1B5-C738-4F4C-A626-1F2273B20B3C}"/>
                </a:ext>
              </a:extLst>
            </p:cNvPr>
            <p:cNvSpPr/>
            <p:nvPr userDrawn="1"/>
          </p:nvSpPr>
          <p:spPr>
            <a:xfrm>
              <a:off x="7950201" y="12701"/>
              <a:ext cx="157573" cy="11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19289" extrusionOk="0">
                  <a:moveTo>
                    <a:pt x="15216" y="19178"/>
                  </a:moveTo>
                  <a:cubicBezTo>
                    <a:pt x="16388" y="19178"/>
                    <a:pt x="17727" y="19178"/>
                    <a:pt x="18899" y="19178"/>
                  </a:cubicBezTo>
                  <a:cubicBezTo>
                    <a:pt x="19569" y="19178"/>
                    <a:pt x="20574" y="19623"/>
                    <a:pt x="20741" y="18732"/>
                  </a:cubicBezTo>
                  <a:cubicBezTo>
                    <a:pt x="20909" y="18064"/>
                    <a:pt x="20407" y="16951"/>
                    <a:pt x="20072" y="16283"/>
                  </a:cubicBezTo>
                  <a:cubicBezTo>
                    <a:pt x="19904" y="15837"/>
                    <a:pt x="19569" y="15615"/>
                    <a:pt x="19402" y="15169"/>
                  </a:cubicBezTo>
                  <a:cubicBezTo>
                    <a:pt x="18230" y="13388"/>
                    <a:pt x="17225" y="11384"/>
                    <a:pt x="15886" y="9825"/>
                  </a:cubicBezTo>
                  <a:cubicBezTo>
                    <a:pt x="14211" y="8044"/>
                    <a:pt x="12872" y="5594"/>
                    <a:pt x="11365" y="3813"/>
                  </a:cubicBezTo>
                  <a:cubicBezTo>
                    <a:pt x="10862" y="3145"/>
                    <a:pt x="10528" y="2699"/>
                    <a:pt x="9858" y="2254"/>
                  </a:cubicBezTo>
                  <a:cubicBezTo>
                    <a:pt x="7346" y="472"/>
                    <a:pt x="2323" y="-1977"/>
                    <a:pt x="481" y="2699"/>
                  </a:cubicBezTo>
                  <a:cubicBezTo>
                    <a:pt x="-691" y="6039"/>
                    <a:pt x="481" y="8489"/>
                    <a:pt x="1821" y="10716"/>
                  </a:cubicBezTo>
                  <a:cubicBezTo>
                    <a:pt x="5169" y="16283"/>
                    <a:pt x="9857" y="18955"/>
                    <a:pt x="15216" y="1917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A21215C6-327C-B348-8B02-79D4907E6CC5}"/>
                </a:ext>
              </a:extLst>
            </p:cNvPr>
            <p:cNvSpPr/>
            <p:nvPr userDrawn="1"/>
          </p:nvSpPr>
          <p:spPr>
            <a:xfrm>
              <a:off x="7874001" y="660401"/>
              <a:ext cx="158136" cy="11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059" extrusionOk="0">
                  <a:moveTo>
                    <a:pt x="3279" y="15087"/>
                  </a:moveTo>
                  <a:cubicBezTo>
                    <a:pt x="4821" y="16036"/>
                    <a:pt x="6022" y="17698"/>
                    <a:pt x="7564" y="18410"/>
                  </a:cubicBezTo>
                  <a:cubicBezTo>
                    <a:pt x="11507" y="20783"/>
                    <a:pt x="15621" y="20783"/>
                    <a:pt x="19907" y="21021"/>
                  </a:cubicBezTo>
                  <a:cubicBezTo>
                    <a:pt x="20421" y="21021"/>
                    <a:pt x="20936" y="21258"/>
                    <a:pt x="21278" y="20546"/>
                  </a:cubicBezTo>
                  <a:cubicBezTo>
                    <a:pt x="21450" y="19834"/>
                    <a:pt x="21278" y="19122"/>
                    <a:pt x="20936" y="18410"/>
                  </a:cubicBezTo>
                  <a:cubicBezTo>
                    <a:pt x="18536" y="13662"/>
                    <a:pt x="15450" y="9865"/>
                    <a:pt x="12364" y="6067"/>
                  </a:cubicBezTo>
                  <a:cubicBezTo>
                    <a:pt x="12193" y="4880"/>
                    <a:pt x="11336" y="4405"/>
                    <a:pt x="10822" y="3693"/>
                  </a:cubicBezTo>
                  <a:cubicBezTo>
                    <a:pt x="8765" y="370"/>
                    <a:pt x="6022" y="-342"/>
                    <a:pt x="2936" y="133"/>
                  </a:cubicBezTo>
                  <a:cubicBezTo>
                    <a:pt x="707" y="370"/>
                    <a:pt x="-150" y="4405"/>
                    <a:pt x="22" y="7016"/>
                  </a:cubicBezTo>
                  <a:cubicBezTo>
                    <a:pt x="22" y="10102"/>
                    <a:pt x="1050" y="13900"/>
                    <a:pt x="3279" y="1508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24D211E6-2483-4949-81A3-B7D7AA3C9ED3}"/>
                </a:ext>
              </a:extLst>
            </p:cNvPr>
            <p:cNvSpPr/>
            <p:nvPr userDrawn="1"/>
          </p:nvSpPr>
          <p:spPr>
            <a:xfrm>
              <a:off x="8623300" y="431800"/>
              <a:ext cx="241535" cy="19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18" extrusionOk="0">
                  <a:moveTo>
                    <a:pt x="21152" y="19988"/>
                  </a:moveTo>
                  <a:cubicBezTo>
                    <a:pt x="20145" y="17253"/>
                    <a:pt x="19138" y="14519"/>
                    <a:pt x="17571" y="12059"/>
                  </a:cubicBezTo>
                  <a:cubicBezTo>
                    <a:pt x="16564" y="10418"/>
                    <a:pt x="15780" y="8641"/>
                    <a:pt x="14661" y="7000"/>
                  </a:cubicBezTo>
                  <a:cubicBezTo>
                    <a:pt x="13542" y="5360"/>
                    <a:pt x="12311" y="3719"/>
                    <a:pt x="10856" y="2489"/>
                  </a:cubicBezTo>
                  <a:cubicBezTo>
                    <a:pt x="10184" y="848"/>
                    <a:pt x="8841" y="438"/>
                    <a:pt x="7386" y="165"/>
                  </a:cubicBezTo>
                  <a:cubicBezTo>
                    <a:pt x="5036" y="-382"/>
                    <a:pt x="3022" y="438"/>
                    <a:pt x="1343" y="2489"/>
                  </a:cubicBezTo>
                  <a:cubicBezTo>
                    <a:pt x="448" y="3583"/>
                    <a:pt x="0" y="4676"/>
                    <a:pt x="0" y="6317"/>
                  </a:cubicBezTo>
                  <a:cubicBezTo>
                    <a:pt x="112" y="7957"/>
                    <a:pt x="560" y="9461"/>
                    <a:pt x="1567" y="10691"/>
                  </a:cubicBezTo>
                  <a:cubicBezTo>
                    <a:pt x="2686" y="12195"/>
                    <a:pt x="4141" y="13289"/>
                    <a:pt x="5484" y="14519"/>
                  </a:cubicBezTo>
                  <a:cubicBezTo>
                    <a:pt x="7275" y="16160"/>
                    <a:pt x="9401" y="17390"/>
                    <a:pt x="11527" y="18347"/>
                  </a:cubicBezTo>
                  <a:cubicBezTo>
                    <a:pt x="13430" y="19167"/>
                    <a:pt x="15444" y="19851"/>
                    <a:pt x="17459" y="20534"/>
                  </a:cubicBezTo>
                  <a:cubicBezTo>
                    <a:pt x="18354" y="20808"/>
                    <a:pt x="19362" y="20808"/>
                    <a:pt x="20257" y="21218"/>
                  </a:cubicBezTo>
                  <a:cubicBezTo>
                    <a:pt x="20817" y="21218"/>
                    <a:pt x="21600" y="21081"/>
                    <a:pt x="21152" y="1998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E952000D-42FF-CB4E-9AD7-3A7A06630767}"/>
                </a:ext>
              </a:extLst>
            </p:cNvPr>
            <p:cNvSpPr/>
            <p:nvPr userDrawn="1"/>
          </p:nvSpPr>
          <p:spPr>
            <a:xfrm>
              <a:off x="8572501" y="685800"/>
              <a:ext cx="271428" cy="19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770" extrusionOk="0">
                  <a:moveTo>
                    <a:pt x="5689" y="14579"/>
                  </a:moveTo>
                  <a:cubicBezTo>
                    <a:pt x="9489" y="16780"/>
                    <a:pt x="13689" y="18431"/>
                    <a:pt x="17689" y="19945"/>
                  </a:cubicBezTo>
                  <a:cubicBezTo>
                    <a:pt x="18689" y="20357"/>
                    <a:pt x="19689" y="20495"/>
                    <a:pt x="20589" y="20770"/>
                  </a:cubicBezTo>
                  <a:cubicBezTo>
                    <a:pt x="20789" y="20770"/>
                    <a:pt x="21189" y="20770"/>
                    <a:pt x="21289" y="20495"/>
                  </a:cubicBezTo>
                  <a:cubicBezTo>
                    <a:pt x="21489" y="20082"/>
                    <a:pt x="21289" y="19807"/>
                    <a:pt x="21089" y="19394"/>
                  </a:cubicBezTo>
                  <a:cubicBezTo>
                    <a:pt x="20289" y="17881"/>
                    <a:pt x="19789" y="16092"/>
                    <a:pt x="18889" y="14579"/>
                  </a:cubicBezTo>
                  <a:cubicBezTo>
                    <a:pt x="18689" y="13891"/>
                    <a:pt x="18489" y="13066"/>
                    <a:pt x="17789" y="12790"/>
                  </a:cubicBezTo>
                  <a:cubicBezTo>
                    <a:pt x="15689" y="8388"/>
                    <a:pt x="12989" y="2609"/>
                    <a:pt x="9289" y="683"/>
                  </a:cubicBezTo>
                  <a:cubicBezTo>
                    <a:pt x="6189" y="-830"/>
                    <a:pt x="1289" y="-5"/>
                    <a:pt x="189" y="4948"/>
                  </a:cubicBezTo>
                  <a:cubicBezTo>
                    <a:pt x="-11" y="6049"/>
                    <a:pt x="-111" y="7287"/>
                    <a:pt x="189" y="8388"/>
                  </a:cubicBezTo>
                  <a:cubicBezTo>
                    <a:pt x="989" y="11827"/>
                    <a:pt x="3589" y="13341"/>
                    <a:pt x="5689" y="1457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D024AAF5-6A83-734E-AC03-A631900D6B80}"/>
                </a:ext>
              </a:extLst>
            </p:cNvPr>
            <p:cNvSpPr/>
            <p:nvPr userDrawn="1"/>
          </p:nvSpPr>
          <p:spPr>
            <a:xfrm>
              <a:off x="7912101" y="317501"/>
              <a:ext cx="252993" cy="17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769" extrusionOk="0">
                  <a:moveTo>
                    <a:pt x="21514" y="20744"/>
                  </a:moveTo>
                  <a:cubicBezTo>
                    <a:pt x="20650" y="18121"/>
                    <a:pt x="19354" y="16269"/>
                    <a:pt x="18166" y="14264"/>
                  </a:cubicBezTo>
                  <a:cubicBezTo>
                    <a:pt x="17302" y="12721"/>
                    <a:pt x="16330" y="11024"/>
                    <a:pt x="15034" y="9944"/>
                  </a:cubicBezTo>
                  <a:cubicBezTo>
                    <a:pt x="13522" y="7012"/>
                    <a:pt x="11038" y="3927"/>
                    <a:pt x="8878" y="2075"/>
                  </a:cubicBezTo>
                  <a:cubicBezTo>
                    <a:pt x="6934" y="378"/>
                    <a:pt x="4342" y="-702"/>
                    <a:pt x="2182" y="532"/>
                  </a:cubicBezTo>
                  <a:cubicBezTo>
                    <a:pt x="130" y="1612"/>
                    <a:pt x="-86" y="4389"/>
                    <a:pt x="22" y="7321"/>
                  </a:cubicBezTo>
                  <a:cubicBezTo>
                    <a:pt x="22" y="7629"/>
                    <a:pt x="22" y="7938"/>
                    <a:pt x="130" y="8247"/>
                  </a:cubicBezTo>
                  <a:cubicBezTo>
                    <a:pt x="238" y="8555"/>
                    <a:pt x="346" y="8864"/>
                    <a:pt x="562" y="9018"/>
                  </a:cubicBezTo>
                  <a:cubicBezTo>
                    <a:pt x="1318" y="10407"/>
                    <a:pt x="1750" y="12104"/>
                    <a:pt x="2506" y="13338"/>
                  </a:cubicBezTo>
                  <a:cubicBezTo>
                    <a:pt x="3262" y="14572"/>
                    <a:pt x="4126" y="15652"/>
                    <a:pt x="5206" y="16424"/>
                  </a:cubicBezTo>
                  <a:cubicBezTo>
                    <a:pt x="6934" y="17967"/>
                    <a:pt x="9850" y="20127"/>
                    <a:pt x="11794" y="20127"/>
                  </a:cubicBezTo>
                  <a:cubicBezTo>
                    <a:pt x="13306" y="19972"/>
                    <a:pt x="14818" y="20589"/>
                    <a:pt x="16330" y="20744"/>
                  </a:cubicBezTo>
                  <a:cubicBezTo>
                    <a:pt x="16762" y="20898"/>
                    <a:pt x="21298" y="20281"/>
                    <a:pt x="21514" y="2074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FA556A6F-BC02-714E-8039-1B99EDBD3993}"/>
                </a:ext>
              </a:extLst>
            </p:cNvPr>
            <p:cNvSpPr/>
            <p:nvPr userDrawn="1"/>
          </p:nvSpPr>
          <p:spPr>
            <a:xfrm>
              <a:off x="8407400" y="1"/>
              <a:ext cx="124614" cy="2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19446" extrusionOk="0">
                  <a:moveTo>
                    <a:pt x="4491" y="11314"/>
                  </a:moveTo>
                  <a:cubicBezTo>
                    <a:pt x="7485" y="16457"/>
                    <a:pt x="10907" y="21600"/>
                    <a:pt x="14542" y="18514"/>
                  </a:cubicBezTo>
                  <a:cubicBezTo>
                    <a:pt x="16039" y="18514"/>
                    <a:pt x="17536" y="18514"/>
                    <a:pt x="19034" y="18514"/>
                  </a:cubicBezTo>
                  <a:cubicBezTo>
                    <a:pt x="20958" y="18514"/>
                    <a:pt x="21600" y="13371"/>
                    <a:pt x="20317" y="7200"/>
                  </a:cubicBezTo>
                  <a:cubicBezTo>
                    <a:pt x="19890" y="5143"/>
                    <a:pt x="19462" y="2057"/>
                    <a:pt x="19034" y="0"/>
                  </a:cubicBezTo>
                  <a:lnTo>
                    <a:pt x="0" y="0"/>
                  </a:lnTo>
                  <a:cubicBezTo>
                    <a:pt x="1497" y="5143"/>
                    <a:pt x="2994" y="9257"/>
                    <a:pt x="4491" y="1131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9A1F60-F73D-4AD3-9E69-DBF8331E7392}"/>
              </a:ext>
            </a:extLst>
          </p:cNvPr>
          <p:cNvGrpSpPr/>
          <p:nvPr userDrawn="1"/>
        </p:nvGrpSpPr>
        <p:grpSpPr>
          <a:xfrm>
            <a:off x="9004300" y="2568974"/>
            <a:ext cx="3199665" cy="4299641"/>
            <a:chOff x="9004300" y="2568974"/>
            <a:chExt cx="3199665" cy="4299641"/>
          </a:xfrm>
        </p:grpSpPr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BFB04CE0-E740-1E49-BCD2-643E03E6CCB7}"/>
                </a:ext>
              </a:extLst>
            </p:cNvPr>
            <p:cNvSpPr/>
            <p:nvPr userDrawn="1"/>
          </p:nvSpPr>
          <p:spPr>
            <a:xfrm>
              <a:off x="10024265" y="2568974"/>
              <a:ext cx="2179700" cy="393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82" extrusionOk="0">
                  <a:moveTo>
                    <a:pt x="21491" y="14"/>
                  </a:moveTo>
                  <a:cubicBezTo>
                    <a:pt x="18595" y="-69"/>
                    <a:pt x="15662" y="209"/>
                    <a:pt x="12966" y="847"/>
                  </a:cubicBezTo>
                  <a:cubicBezTo>
                    <a:pt x="11587" y="1173"/>
                    <a:pt x="10271" y="1555"/>
                    <a:pt x="9005" y="1992"/>
                  </a:cubicBezTo>
                  <a:cubicBezTo>
                    <a:pt x="7739" y="2422"/>
                    <a:pt x="6548" y="2908"/>
                    <a:pt x="5545" y="3525"/>
                  </a:cubicBezTo>
                  <a:cubicBezTo>
                    <a:pt x="5457" y="3581"/>
                    <a:pt x="5344" y="3636"/>
                    <a:pt x="5256" y="3692"/>
                  </a:cubicBezTo>
                  <a:cubicBezTo>
                    <a:pt x="5169" y="3740"/>
                    <a:pt x="5118" y="3810"/>
                    <a:pt x="4993" y="3837"/>
                  </a:cubicBezTo>
                  <a:cubicBezTo>
                    <a:pt x="4843" y="3990"/>
                    <a:pt x="4617" y="4108"/>
                    <a:pt x="4442" y="4247"/>
                  </a:cubicBezTo>
                  <a:cubicBezTo>
                    <a:pt x="3953" y="4608"/>
                    <a:pt x="3501" y="4982"/>
                    <a:pt x="3125" y="5385"/>
                  </a:cubicBezTo>
                  <a:cubicBezTo>
                    <a:pt x="3050" y="5461"/>
                    <a:pt x="2962" y="5537"/>
                    <a:pt x="2875" y="5614"/>
                  </a:cubicBezTo>
                  <a:cubicBezTo>
                    <a:pt x="2812" y="5711"/>
                    <a:pt x="2737" y="5801"/>
                    <a:pt x="2624" y="5884"/>
                  </a:cubicBezTo>
                  <a:cubicBezTo>
                    <a:pt x="2486" y="6072"/>
                    <a:pt x="2348" y="6266"/>
                    <a:pt x="2198" y="6453"/>
                  </a:cubicBezTo>
                  <a:cubicBezTo>
                    <a:pt x="2160" y="6509"/>
                    <a:pt x="2110" y="6564"/>
                    <a:pt x="2060" y="6620"/>
                  </a:cubicBezTo>
                  <a:cubicBezTo>
                    <a:pt x="1997" y="6717"/>
                    <a:pt x="1947" y="6807"/>
                    <a:pt x="1884" y="6904"/>
                  </a:cubicBezTo>
                  <a:cubicBezTo>
                    <a:pt x="1320" y="7813"/>
                    <a:pt x="982" y="8743"/>
                    <a:pt x="794" y="9701"/>
                  </a:cubicBezTo>
                  <a:cubicBezTo>
                    <a:pt x="768" y="9812"/>
                    <a:pt x="756" y="9930"/>
                    <a:pt x="706" y="10034"/>
                  </a:cubicBezTo>
                  <a:cubicBezTo>
                    <a:pt x="731" y="10145"/>
                    <a:pt x="706" y="10249"/>
                    <a:pt x="656" y="10353"/>
                  </a:cubicBezTo>
                  <a:cubicBezTo>
                    <a:pt x="631" y="10644"/>
                    <a:pt x="605" y="10936"/>
                    <a:pt x="555" y="11220"/>
                  </a:cubicBezTo>
                  <a:cubicBezTo>
                    <a:pt x="530" y="11387"/>
                    <a:pt x="568" y="11560"/>
                    <a:pt x="480" y="11727"/>
                  </a:cubicBezTo>
                  <a:cubicBezTo>
                    <a:pt x="480" y="11741"/>
                    <a:pt x="493" y="11748"/>
                    <a:pt x="493" y="11761"/>
                  </a:cubicBezTo>
                  <a:cubicBezTo>
                    <a:pt x="493" y="11859"/>
                    <a:pt x="493" y="11949"/>
                    <a:pt x="493" y="12046"/>
                  </a:cubicBezTo>
                  <a:cubicBezTo>
                    <a:pt x="480" y="12067"/>
                    <a:pt x="468" y="12088"/>
                    <a:pt x="468" y="12101"/>
                  </a:cubicBezTo>
                  <a:cubicBezTo>
                    <a:pt x="443" y="12337"/>
                    <a:pt x="417" y="12580"/>
                    <a:pt x="405" y="12816"/>
                  </a:cubicBezTo>
                  <a:cubicBezTo>
                    <a:pt x="405" y="12872"/>
                    <a:pt x="405" y="12927"/>
                    <a:pt x="330" y="12976"/>
                  </a:cubicBezTo>
                  <a:lnTo>
                    <a:pt x="342" y="12969"/>
                  </a:lnTo>
                  <a:cubicBezTo>
                    <a:pt x="430" y="12996"/>
                    <a:pt x="392" y="13024"/>
                    <a:pt x="355" y="13059"/>
                  </a:cubicBezTo>
                  <a:lnTo>
                    <a:pt x="355" y="13059"/>
                  </a:lnTo>
                  <a:cubicBezTo>
                    <a:pt x="417" y="13101"/>
                    <a:pt x="380" y="13156"/>
                    <a:pt x="380" y="13198"/>
                  </a:cubicBezTo>
                  <a:cubicBezTo>
                    <a:pt x="292" y="13739"/>
                    <a:pt x="217" y="14273"/>
                    <a:pt x="129" y="14814"/>
                  </a:cubicBezTo>
                  <a:cubicBezTo>
                    <a:pt x="-9" y="15619"/>
                    <a:pt x="-84" y="16417"/>
                    <a:pt x="154" y="17222"/>
                  </a:cubicBezTo>
                  <a:cubicBezTo>
                    <a:pt x="455" y="18256"/>
                    <a:pt x="1157" y="19186"/>
                    <a:pt x="2498" y="19942"/>
                  </a:cubicBezTo>
                  <a:cubicBezTo>
                    <a:pt x="3288" y="20393"/>
                    <a:pt x="4191" y="20761"/>
                    <a:pt x="5231" y="21018"/>
                  </a:cubicBezTo>
                  <a:cubicBezTo>
                    <a:pt x="6623" y="21364"/>
                    <a:pt x="8077" y="21531"/>
                    <a:pt x="9619" y="21469"/>
                  </a:cubicBezTo>
                  <a:cubicBezTo>
                    <a:pt x="10898" y="21420"/>
                    <a:pt x="12089" y="21212"/>
                    <a:pt x="13242" y="20927"/>
                  </a:cubicBezTo>
                  <a:cubicBezTo>
                    <a:pt x="14646" y="20573"/>
                    <a:pt x="15950" y="20129"/>
                    <a:pt x="17241" y="19671"/>
                  </a:cubicBezTo>
                  <a:cubicBezTo>
                    <a:pt x="18131" y="19352"/>
                    <a:pt x="19034" y="19047"/>
                    <a:pt x="19974" y="18776"/>
                  </a:cubicBezTo>
                  <a:cubicBezTo>
                    <a:pt x="20488" y="18631"/>
                    <a:pt x="21002" y="18492"/>
                    <a:pt x="21516" y="18353"/>
                  </a:cubicBezTo>
                  <a:lnTo>
                    <a:pt x="21516" y="1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A1B26FCF-873D-1842-958E-1CECDC7C547E}"/>
                </a:ext>
              </a:extLst>
            </p:cNvPr>
            <p:cNvSpPr/>
            <p:nvPr userDrawn="1"/>
          </p:nvSpPr>
          <p:spPr>
            <a:xfrm>
              <a:off x="9779001" y="6286501"/>
              <a:ext cx="278749" cy="17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0954" extrusionOk="0">
                  <a:moveTo>
                    <a:pt x="4035" y="293"/>
                  </a:moveTo>
                  <a:cubicBezTo>
                    <a:pt x="2499" y="-646"/>
                    <a:pt x="1059" y="763"/>
                    <a:pt x="387" y="3267"/>
                  </a:cubicBezTo>
                  <a:cubicBezTo>
                    <a:pt x="-189" y="5615"/>
                    <a:pt x="-285" y="8745"/>
                    <a:pt x="1251" y="9841"/>
                  </a:cubicBezTo>
                  <a:cubicBezTo>
                    <a:pt x="6531" y="13754"/>
                    <a:pt x="11907" y="17198"/>
                    <a:pt x="17187" y="20954"/>
                  </a:cubicBezTo>
                  <a:cubicBezTo>
                    <a:pt x="19011" y="20641"/>
                    <a:pt x="20355" y="19702"/>
                    <a:pt x="20835" y="17041"/>
                  </a:cubicBezTo>
                  <a:cubicBezTo>
                    <a:pt x="21219" y="14693"/>
                    <a:pt x="21315" y="11719"/>
                    <a:pt x="19683" y="10467"/>
                  </a:cubicBezTo>
                  <a:cubicBezTo>
                    <a:pt x="14595" y="6867"/>
                    <a:pt x="9315" y="3424"/>
                    <a:pt x="4035" y="29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12BAFF74-BD17-7942-A5C0-F8DAB382B60E}"/>
                </a:ext>
              </a:extLst>
            </p:cNvPr>
            <p:cNvSpPr/>
            <p:nvPr userDrawn="1"/>
          </p:nvSpPr>
          <p:spPr>
            <a:xfrm>
              <a:off x="9677401" y="5765800"/>
              <a:ext cx="282692" cy="18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19651" extrusionOk="0">
                  <a:moveTo>
                    <a:pt x="245" y="15871"/>
                  </a:moveTo>
                  <a:cubicBezTo>
                    <a:pt x="999" y="18706"/>
                    <a:pt x="2414" y="20326"/>
                    <a:pt x="4678" y="19381"/>
                  </a:cubicBezTo>
                  <a:cubicBezTo>
                    <a:pt x="9583" y="17356"/>
                    <a:pt x="14299" y="14251"/>
                    <a:pt x="18449" y="10066"/>
                  </a:cubicBezTo>
                  <a:cubicBezTo>
                    <a:pt x="19770" y="8716"/>
                    <a:pt x="20902" y="7096"/>
                    <a:pt x="20996" y="4936"/>
                  </a:cubicBezTo>
                  <a:cubicBezTo>
                    <a:pt x="20807" y="1021"/>
                    <a:pt x="17978" y="-1274"/>
                    <a:pt x="15808" y="751"/>
                  </a:cubicBezTo>
                  <a:cubicBezTo>
                    <a:pt x="11658" y="4666"/>
                    <a:pt x="7319" y="8041"/>
                    <a:pt x="2508" y="10066"/>
                  </a:cubicBezTo>
                  <a:cubicBezTo>
                    <a:pt x="905" y="10606"/>
                    <a:pt x="-604" y="12766"/>
                    <a:pt x="245" y="1587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5AFB4C5E-F5DC-0048-BED6-0429576D4220}"/>
                </a:ext>
              </a:extLst>
            </p:cNvPr>
            <p:cNvSpPr/>
            <p:nvPr userDrawn="1"/>
          </p:nvSpPr>
          <p:spPr>
            <a:xfrm>
              <a:off x="9829800" y="5245100"/>
              <a:ext cx="337341" cy="21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0750" extrusionOk="0">
                  <a:moveTo>
                    <a:pt x="11873" y="10447"/>
                  </a:moveTo>
                  <a:cubicBezTo>
                    <a:pt x="9173" y="12185"/>
                    <a:pt x="6550" y="11812"/>
                    <a:pt x="3850" y="10322"/>
                  </a:cubicBezTo>
                  <a:cubicBezTo>
                    <a:pt x="2230" y="9453"/>
                    <a:pt x="687" y="10074"/>
                    <a:pt x="147" y="13178"/>
                  </a:cubicBezTo>
                  <a:cubicBezTo>
                    <a:pt x="-393" y="16157"/>
                    <a:pt x="610" y="17771"/>
                    <a:pt x="2230" y="18888"/>
                  </a:cubicBezTo>
                  <a:cubicBezTo>
                    <a:pt x="4158" y="20253"/>
                    <a:pt x="6164" y="20378"/>
                    <a:pt x="7938" y="20750"/>
                  </a:cubicBezTo>
                  <a:cubicBezTo>
                    <a:pt x="11718" y="20378"/>
                    <a:pt x="15036" y="19136"/>
                    <a:pt x="17890" y="15536"/>
                  </a:cubicBezTo>
                  <a:cubicBezTo>
                    <a:pt x="20127" y="12557"/>
                    <a:pt x="21207" y="8833"/>
                    <a:pt x="19973" y="4364"/>
                  </a:cubicBezTo>
                  <a:cubicBezTo>
                    <a:pt x="18893" y="516"/>
                    <a:pt x="16733" y="-850"/>
                    <a:pt x="14341" y="516"/>
                  </a:cubicBezTo>
                  <a:cubicBezTo>
                    <a:pt x="12104" y="1757"/>
                    <a:pt x="12104" y="4736"/>
                    <a:pt x="13107" y="7591"/>
                  </a:cubicBezTo>
                  <a:cubicBezTo>
                    <a:pt x="13956" y="9950"/>
                    <a:pt x="12644" y="9950"/>
                    <a:pt x="11873" y="1044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F13BC305-45DB-F041-805E-1D7B8B819A1C}"/>
                </a:ext>
              </a:extLst>
            </p:cNvPr>
            <p:cNvSpPr/>
            <p:nvPr userDrawn="1"/>
          </p:nvSpPr>
          <p:spPr>
            <a:xfrm>
              <a:off x="9372601" y="5626100"/>
              <a:ext cx="234288" cy="32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0984" extrusionOk="0">
                  <a:moveTo>
                    <a:pt x="17332" y="89"/>
                  </a:moveTo>
                  <a:cubicBezTo>
                    <a:pt x="15183" y="-242"/>
                    <a:pt x="13487" y="337"/>
                    <a:pt x="12922" y="1992"/>
                  </a:cubicBezTo>
                  <a:cubicBezTo>
                    <a:pt x="10886" y="7455"/>
                    <a:pt x="7041" y="12006"/>
                    <a:pt x="1274" y="15813"/>
                  </a:cubicBezTo>
                  <a:cubicBezTo>
                    <a:pt x="-536" y="16972"/>
                    <a:pt x="-310" y="18710"/>
                    <a:pt x="1274" y="19951"/>
                  </a:cubicBezTo>
                  <a:cubicBezTo>
                    <a:pt x="2744" y="21110"/>
                    <a:pt x="4666" y="21358"/>
                    <a:pt x="6476" y="20365"/>
                  </a:cubicBezTo>
                  <a:cubicBezTo>
                    <a:pt x="14166" y="16061"/>
                    <a:pt x="18576" y="10268"/>
                    <a:pt x="20838" y="3482"/>
                  </a:cubicBezTo>
                  <a:cubicBezTo>
                    <a:pt x="21064" y="1413"/>
                    <a:pt x="19707" y="420"/>
                    <a:pt x="17332" y="8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F7CE5BBE-CA50-2B4A-966F-7A84DBA2CCA7}"/>
                </a:ext>
              </a:extLst>
            </p:cNvPr>
            <p:cNvSpPr/>
            <p:nvPr userDrawn="1"/>
          </p:nvSpPr>
          <p:spPr>
            <a:xfrm>
              <a:off x="10515600" y="5930900"/>
              <a:ext cx="302157" cy="16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262" extrusionOk="0">
                  <a:moveTo>
                    <a:pt x="6025" y="17715"/>
                  </a:moveTo>
                  <a:cubicBezTo>
                    <a:pt x="8911" y="13364"/>
                    <a:pt x="12234" y="11033"/>
                    <a:pt x="16081" y="11499"/>
                  </a:cubicBezTo>
                  <a:cubicBezTo>
                    <a:pt x="18355" y="11655"/>
                    <a:pt x="20716" y="11499"/>
                    <a:pt x="20803" y="6216"/>
                  </a:cubicBezTo>
                  <a:cubicBezTo>
                    <a:pt x="20891" y="466"/>
                    <a:pt x="18268" y="311"/>
                    <a:pt x="15994" y="0"/>
                  </a:cubicBezTo>
                  <a:cubicBezTo>
                    <a:pt x="10834" y="622"/>
                    <a:pt x="6025" y="2797"/>
                    <a:pt x="2002" y="8702"/>
                  </a:cubicBezTo>
                  <a:cubicBezTo>
                    <a:pt x="165" y="11499"/>
                    <a:pt x="-709" y="14452"/>
                    <a:pt x="690" y="17870"/>
                  </a:cubicBezTo>
                  <a:cubicBezTo>
                    <a:pt x="2352" y="21600"/>
                    <a:pt x="4276" y="20512"/>
                    <a:pt x="6025" y="1771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46EAEFEB-D986-544F-AA5C-48A9B9ACED1D}"/>
                </a:ext>
              </a:extLst>
            </p:cNvPr>
            <p:cNvSpPr/>
            <p:nvPr userDrawn="1"/>
          </p:nvSpPr>
          <p:spPr>
            <a:xfrm>
              <a:off x="10401300" y="5143501"/>
              <a:ext cx="211580" cy="25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034" extrusionOk="0">
                  <a:moveTo>
                    <a:pt x="18755" y="20497"/>
                  </a:moveTo>
                  <a:cubicBezTo>
                    <a:pt x="20262" y="19874"/>
                    <a:pt x="21016" y="18732"/>
                    <a:pt x="20890" y="16966"/>
                  </a:cubicBezTo>
                  <a:cubicBezTo>
                    <a:pt x="20890" y="16863"/>
                    <a:pt x="21016" y="16239"/>
                    <a:pt x="20765" y="15824"/>
                  </a:cubicBezTo>
                  <a:cubicBezTo>
                    <a:pt x="16369" y="10736"/>
                    <a:pt x="12225" y="5440"/>
                    <a:pt x="6951" y="870"/>
                  </a:cubicBezTo>
                  <a:cubicBezTo>
                    <a:pt x="5569" y="-272"/>
                    <a:pt x="3811" y="-272"/>
                    <a:pt x="2179" y="766"/>
                  </a:cubicBezTo>
                  <a:cubicBezTo>
                    <a:pt x="295" y="1805"/>
                    <a:pt x="-584" y="3570"/>
                    <a:pt x="421" y="5024"/>
                  </a:cubicBezTo>
                  <a:cubicBezTo>
                    <a:pt x="4188" y="10528"/>
                    <a:pt x="8960" y="15409"/>
                    <a:pt x="13858" y="20082"/>
                  </a:cubicBezTo>
                  <a:cubicBezTo>
                    <a:pt x="14988" y="21328"/>
                    <a:pt x="17123" y="21224"/>
                    <a:pt x="18755" y="2049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AE7614DB-EF9E-EE4E-9835-A56252D8CC20}"/>
                </a:ext>
              </a:extLst>
            </p:cNvPr>
            <p:cNvSpPr/>
            <p:nvPr userDrawn="1"/>
          </p:nvSpPr>
          <p:spPr>
            <a:xfrm>
              <a:off x="9842500" y="6807200"/>
              <a:ext cx="101792" cy="51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18696" extrusionOk="0">
                  <a:moveTo>
                    <a:pt x="17373" y="9045"/>
                  </a:moveTo>
                  <a:cubicBezTo>
                    <a:pt x="13373" y="-2904"/>
                    <a:pt x="7773" y="-1985"/>
                    <a:pt x="3240" y="5828"/>
                  </a:cubicBezTo>
                  <a:cubicBezTo>
                    <a:pt x="840" y="9964"/>
                    <a:pt x="-227" y="14100"/>
                    <a:pt x="40" y="18696"/>
                  </a:cubicBezTo>
                  <a:lnTo>
                    <a:pt x="21373" y="18696"/>
                  </a:lnTo>
                  <a:cubicBezTo>
                    <a:pt x="21106" y="14560"/>
                    <a:pt x="19506" y="11343"/>
                    <a:pt x="17373" y="904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5ABB14BD-6230-8B46-9CCA-C13B53DCDE72}"/>
                </a:ext>
              </a:extLst>
            </p:cNvPr>
            <p:cNvSpPr/>
            <p:nvPr userDrawn="1"/>
          </p:nvSpPr>
          <p:spPr>
            <a:xfrm>
              <a:off x="11264901" y="6565900"/>
              <a:ext cx="214960" cy="2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0875" extrusionOk="0">
                  <a:moveTo>
                    <a:pt x="4124" y="0"/>
                  </a:moveTo>
                  <a:cubicBezTo>
                    <a:pt x="2684" y="208"/>
                    <a:pt x="1364" y="623"/>
                    <a:pt x="644" y="1869"/>
                  </a:cubicBezTo>
                  <a:cubicBezTo>
                    <a:pt x="-436" y="3531"/>
                    <a:pt x="-76" y="4881"/>
                    <a:pt x="1124" y="6335"/>
                  </a:cubicBezTo>
                  <a:cubicBezTo>
                    <a:pt x="4724" y="10385"/>
                    <a:pt x="8324" y="14538"/>
                    <a:pt x="11804" y="18692"/>
                  </a:cubicBezTo>
                  <a:cubicBezTo>
                    <a:pt x="13604" y="20873"/>
                    <a:pt x="16004" y="21600"/>
                    <a:pt x="18524" y="20042"/>
                  </a:cubicBezTo>
                  <a:cubicBezTo>
                    <a:pt x="21164" y="18381"/>
                    <a:pt x="20564" y="16200"/>
                    <a:pt x="18764" y="14123"/>
                  </a:cubicBezTo>
                  <a:cubicBezTo>
                    <a:pt x="15404" y="10281"/>
                    <a:pt x="12164" y="6335"/>
                    <a:pt x="8804" y="2596"/>
                  </a:cubicBezTo>
                  <a:cubicBezTo>
                    <a:pt x="7724" y="1246"/>
                    <a:pt x="6404" y="104"/>
                    <a:pt x="4124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B31E257E-0AF2-4048-9B5D-CFF60695AC6D}"/>
                </a:ext>
              </a:extLst>
            </p:cNvPr>
            <p:cNvSpPr/>
            <p:nvPr userDrawn="1"/>
          </p:nvSpPr>
          <p:spPr>
            <a:xfrm>
              <a:off x="10947401" y="6032501"/>
              <a:ext cx="129593" cy="10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382" extrusionOk="0">
                  <a:moveTo>
                    <a:pt x="12583" y="307"/>
                  </a:moveTo>
                  <a:cubicBezTo>
                    <a:pt x="7340" y="1577"/>
                    <a:pt x="0" y="561"/>
                    <a:pt x="0" y="11234"/>
                  </a:cubicBezTo>
                  <a:cubicBezTo>
                    <a:pt x="210" y="17333"/>
                    <a:pt x="3356" y="20128"/>
                    <a:pt x="7550" y="20382"/>
                  </a:cubicBezTo>
                  <a:cubicBezTo>
                    <a:pt x="13631" y="18603"/>
                    <a:pt x="20971" y="19365"/>
                    <a:pt x="21391" y="9709"/>
                  </a:cubicBezTo>
                  <a:cubicBezTo>
                    <a:pt x="21600" y="3102"/>
                    <a:pt x="17826" y="-1218"/>
                    <a:pt x="12583" y="30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E5C4F8DD-5E95-E34F-8588-62D5E401EA58}"/>
                </a:ext>
              </a:extLst>
            </p:cNvPr>
            <p:cNvSpPr/>
            <p:nvPr userDrawn="1"/>
          </p:nvSpPr>
          <p:spPr>
            <a:xfrm>
              <a:off x="9499600" y="6350000"/>
              <a:ext cx="150629" cy="18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8" h="20616" extrusionOk="0">
                  <a:moveTo>
                    <a:pt x="9025" y="18712"/>
                  </a:moveTo>
                  <a:cubicBezTo>
                    <a:pt x="10007" y="20017"/>
                    <a:pt x="11643" y="20742"/>
                    <a:pt x="13607" y="20597"/>
                  </a:cubicBezTo>
                  <a:cubicBezTo>
                    <a:pt x="18025" y="20597"/>
                    <a:pt x="20807" y="16538"/>
                    <a:pt x="18680" y="12914"/>
                  </a:cubicBezTo>
                  <a:cubicBezTo>
                    <a:pt x="16389" y="9145"/>
                    <a:pt x="13607" y="5665"/>
                    <a:pt x="10662" y="2331"/>
                  </a:cubicBezTo>
                  <a:cubicBezTo>
                    <a:pt x="8698" y="12"/>
                    <a:pt x="5589" y="-858"/>
                    <a:pt x="2644" y="1027"/>
                  </a:cubicBezTo>
                  <a:cubicBezTo>
                    <a:pt x="-138" y="2911"/>
                    <a:pt x="-793" y="5520"/>
                    <a:pt x="1007" y="8130"/>
                  </a:cubicBezTo>
                  <a:cubicBezTo>
                    <a:pt x="3298" y="11899"/>
                    <a:pt x="6079" y="15378"/>
                    <a:pt x="9025" y="1871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17E4B04B-C670-AC4D-A63E-D221648C950C}"/>
                </a:ext>
              </a:extLst>
            </p:cNvPr>
            <p:cNvSpPr/>
            <p:nvPr userDrawn="1"/>
          </p:nvSpPr>
          <p:spPr>
            <a:xfrm>
              <a:off x="11087100" y="6032500"/>
              <a:ext cx="469254" cy="26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0065" extrusionOk="0">
                  <a:moveTo>
                    <a:pt x="19195" y="7944"/>
                  </a:moveTo>
                  <a:cubicBezTo>
                    <a:pt x="20258" y="5891"/>
                    <a:pt x="21545" y="3546"/>
                    <a:pt x="19866" y="1004"/>
                  </a:cubicBezTo>
                  <a:cubicBezTo>
                    <a:pt x="18244" y="-1439"/>
                    <a:pt x="17236" y="1102"/>
                    <a:pt x="16229" y="3057"/>
                  </a:cubicBezTo>
                  <a:cubicBezTo>
                    <a:pt x="13095" y="9312"/>
                    <a:pt x="9178" y="12733"/>
                    <a:pt x="4422" y="12831"/>
                  </a:cubicBezTo>
                  <a:cubicBezTo>
                    <a:pt x="4086" y="12831"/>
                    <a:pt x="3750" y="12928"/>
                    <a:pt x="3359" y="12831"/>
                  </a:cubicBezTo>
                  <a:cubicBezTo>
                    <a:pt x="1680" y="12537"/>
                    <a:pt x="-55" y="12635"/>
                    <a:pt x="1" y="16447"/>
                  </a:cubicBezTo>
                  <a:cubicBezTo>
                    <a:pt x="1" y="19966"/>
                    <a:pt x="1736" y="19966"/>
                    <a:pt x="3303" y="20063"/>
                  </a:cubicBezTo>
                  <a:cubicBezTo>
                    <a:pt x="9682" y="20161"/>
                    <a:pt x="14942" y="16251"/>
                    <a:pt x="19195" y="794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DACD6471-1D18-6F4E-BE13-87983B01AE3B}"/>
                </a:ext>
              </a:extLst>
            </p:cNvPr>
            <p:cNvSpPr/>
            <p:nvPr userDrawn="1"/>
          </p:nvSpPr>
          <p:spPr>
            <a:xfrm>
              <a:off x="10744200" y="5448300"/>
              <a:ext cx="374785" cy="13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0360" extrusionOk="0">
                  <a:moveTo>
                    <a:pt x="20958" y="5083"/>
                  </a:moveTo>
                  <a:cubicBezTo>
                    <a:pt x="20386" y="-131"/>
                    <a:pt x="18955" y="-876"/>
                    <a:pt x="17024" y="800"/>
                  </a:cubicBezTo>
                  <a:cubicBezTo>
                    <a:pt x="12804" y="4152"/>
                    <a:pt x="8513" y="6386"/>
                    <a:pt x="4078" y="6386"/>
                  </a:cubicBezTo>
                  <a:cubicBezTo>
                    <a:pt x="2147" y="6386"/>
                    <a:pt x="-70" y="6572"/>
                    <a:pt x="2" y="13276"/>
                  </a:cubicBezTo>
                  <a:cubicBezTo>
                    <a:pt x="2" y="20538"/>
                    <a:pt x="2219" y="20724"/>
                    <a:pt x="4365" y="20165"/>
                  </a:cubicBezTo>
                  <a:cubicBezTo>
                    <a:pt x="9228" y="19234"/>
                    <a:pt x="14020" y="17558"/>
                    <a:pt x="18669" y="13648"/>
                  </a:cubicBezTo>
                  <a:cubicBezTo>
                    <a:pt x="20386" y="12158"/>
                    <a:pt x="21530" y="9924"/>
                    <a:pt x="20958" y="508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F7AF54DE-57AF-6643-8189-E37FA5D5D693}"/>
                </a:ext>
              </a:extLst>
            </p:cNvPr>
            <p:cNvSpPr/>
            <p:nvPr userDrawn="1"/>
          </p:nvSpPr>
          <p:spPr>
            <a:xfrm>
              <a:off x="10096500" y="5892800"/>
              <a:ext cx="146641" cy="34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488" extrusionOk="0">
                  <a:moveTo>
                    <a:pt x="17348" y="576"/>
                  </a:moveTo>
                  <a:cubicBezTo>
                    <a:pt x="13341" y="-637"/>
                    <a:pt x="9857" y="197"/>
                    <a:pt x="7070" y="1864"/>
                  </a:cubicBezTo>
                  <a:cubicBezTo>
                    <a:pt x="2367" y="4896"/>
                    <a:pt x="-72" y="8155"/>
                    <a:pt x="103" y="12475"/>
                  </a:cubicBezTo>
                  <a:cubicBezTo>
                    <a:pt x="-420" y="13915"/>
                    <a:pt x="1148" y="15961"/>
                    <a:pt x="2716" y="17931"/>
                  </a:cubicBezTo>
                  <a:cubicBezTo>
                    <a:pt x="4109" y="19902"/>
                    <a:pt x="7070" y="20963"/>
                    <a:pt x="11774" y="20281"/>
                  </a:cubicBezTo>
                  <a:cubicBezTo>
                    <a:pt x="16651" y="19523"/>
                    <a:pt x="16129" y="17704"/>
                    <a:pt x="14735" y="16112"/>
                  </a:cubicBezTo>
                  <a:cubicBezTo>
                    <a:pt x="11077" y="12020"/>
                    <a:pt x="12122" y="8306"/>
                    <a:pt x="18044" y="4820"/>
                  </a:cubicBezTo>
                  <a:cubicBezTo>
                    <a:pt x="20657" y="3304"/>
                    <a:pt x="21180" y="1712"/>
                    <a:pt x="17348" y="57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81D56193-A3DE-B641-B168-FBC6A8193972}"/>
                </a:ext>
              </a:extLst>
            </p:cNvPr>
            <p:cNvSpPr/>
            <p:nvPr userDrawn="1"/>
          </p:nvSpPr>
          <p:spPr>
            <a:xfrm>
              <a:off x="10299700" y="6375401"/>
              <a:ext cx="94865" cy="12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0969" extrusionOk="0">
                  <a:moveTo>
                    <a:pt x="8823" y="18"/>
                  </a:moveTo>
                  <a:cubicBezTo>
                    <a:pt x="1988" y="237"/>
                    <a:pt x="-473" y="3946"/>
                    <a:pt x="74" y="9182"/>
                  </a:cubicBezTo>
                  <a:cubicBezTo>
                    <a:pt x="347" y="15291"/>
                    <a:pt x="1167" y="21182"/>
                    <a:pt x="11557" y="20964"/>
                  </a:cubicBezTo>
                  <a:cubicBezTo>
                    <a:pt x="17572" y="20746"/>
                    <a:pt x="21127" y="17909"/>
                    <a:pt x="20307" y="13109"/>
                  </a:cubicBezTo>
                  <a:cubicBezTo>
                    <a:pt x="19213" y="7218"/>
                    <a:pt x="20580" y="-418"/>
                    <a:pt x="8823" y="1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9B125BE4-AC11-FC40-AC20-72FFE5F0464A}"/>
                </a:ext>
              </a:extLst>
            </p:cNvPr>
            <p:cNvSpPr/>
            <p:nvPr userDrawn="1"/>
          </p:nvSpPr>
          <p:spPr>
            <a:xfrm>
              <a:off x="10223501" y="5422900"/>
              <a:ext cx="280607" cy="33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0804" extrusionOk="0">
                  <a:moveTo>
                    <a:pt x="17651" y="20793"/>
                  </a:moveTo>
                  <a:cubicBezTo>
                    <a:pt x="20280" y="20636"/>
                    <a:pt x="20750" y="18908"/>
                    <a:pt x="20750" y="17887"/>
                  </a:cubicBezTo>
                  <a:cubicBezTo>
                    <a:pt x="20656" y="10268"/>
                    <a:pt x="14646" y="3356"/>
                    <a:pt x="6475" y="685"/>
                  </a:cubicBezTo>
                  <a:cubicBezTo>
                    <a:pt x="3940" y="-179"/>
                    <a:pt x="1404" y="-650"/>
                    <a:pt x="277" y="1942"/>
                  </a:cubicBezTo>
                  <a:cubicBezTo>
                    <a:pt x="-850" y="4455"/>
                    <a:pt x="1686" y="5241"/>
                    <a:pt x="3846" y="6026"/>
                  </a:cubicBezTo>
                  <a:cubicBezTo>
                    <a:pt x="9950" y="8147"/>
                    <a:pt x="13331" y="11839"/>
                    <a:pt x="13801" y="17337"/>
                  </a:cubicBezTo>
                  <a:cubicBezTo>
                    <a:pt x="13988" y="19458"/>
                    <a:pt x="14833" y="20950"/>
                    <a:pt x="17651" y="2079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5273B62A-001C-1B46-9D06-5756023D455B}"/>
                </a:ext>
              </a:extLst>
            </p:cNvPr>
            <p:cNvSpPr/>
            <p:nvPr userDrawn="1"/>
          </p:nvSpPr>
          <p:spPr>
            <a:xfrm>
              <a:off x="10566400" y="6400800"/>
              <a:ext cx="271594" cy="13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0620" extrusionOk="0">
                  <a:moveTo>
                    <a:pt x="1743" y="13484"/>
                  </a:moveTo>
                  <a:cubicBezTo>
                    <a:pt x="4829" y="18113"/>
                    <a:pt x="8396" y="19849"/>
                    <a:pt x="12929" y="20620"/>
                  </a:cubicBezTo>
                  <a:cubicBezTo>
                    <a:pt x="14375" y="19849"/>
                    <a:pt x="16400" y="19270"/>
                    <a:pt x="18329" y="17727"/>
                  </a:cubicBezTo>
                  <a:cubicBezTo>
                    <a:pt x="20161" y="16184"/>
                    <a:pt x="21125" y="12906"/>
                    <a:pt x="20354" y="8856"/>
                  </a:cubicBezTo>
                  <a:cubicBezTo>
                    <a:pt x="19679" y="5191"/>
                    <a:pt x="18136" y="2877"/>
                    <a:pt x="16015" y="4420"/>
                  </a:cubicBezTo>
                  <a:cubicBezTo>
                    <a:pt x="12157" y="7313"/>
                    <a:pt x="8782" y="5963"/>
                    <a:pt x="5407" y="1334"/>
                  </a:cubicBezTo>
                  <a:cubicBezTo>
                    <a:pt x="3672" y="-980"/>
                    <a:pt x="1743" y="-209"/>
                    <a:pt x="683" y="3070"/>
                  </a:cubicBezTo>
                  <a:cubicBezTo>
                    <a:pt x="-475" y="6927"/>
                    <a:pt x="-186" y="10591"/>
                    <a:pt x="1743" y="1348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F62F34FB-24E5-334C-A614-4C69C75CABCF}"/>
                </a:ext>
              </a:extLst>
            </p:cNvPr>
            <p:cNvSpPr/>
            <p:nvPr userDrawn="1"/>
          </p:nvSpPr>
          <p:spPr>
            <a:xfrm>
              <a:off x="9359900" y="6769101"/>
              <a:ext cx="202819" cy="9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086" extrusionOk="0">
                  <a:moveTo>
                    <a:pt x="13999" y="20798"/>
                  </a:moveTo>
                  <a:lnTo>
                    <a:pt x="17577" y="20798"/>
                  </a:lnTo>
                  <a:cubicBezTo>
                    <a:pt x="19829" y="19934"/>
                    <a:pt x="21287" y="17054"/>
                    <a:pt x="21154" y="10142"/>
                  </a:cubicBezTo>
                  <a:cubicBezTo>
                    <a:pt x="21022" y="638"/>
                    <a:pt x="17444" y="-226"/>
                    <a:pt x="14529" y="62"/>
                  </a:cubicBezTo>
                  <a:cubicBezTo>
                    <a:pt x="9228" y="-514"/>
                    <a:pt x="5385" y="2942"/>
                    <a:pt x="2205" y="10142"/>
                  </a:cubicBezTo>
                  <a:cubicBezTo>
                    <a:pt x="747" y="13310"/>
                    <a:pt x="-313" y="17054"/>
                    <a:pt x="84" y="21086"/>
                  </a:cubicBezTo>
                  <a:lnTo>
                    <a:pt x="12938" y="21086"/>
                  </a:lnTo>
                  <a:cubicBezTo>
                    <a:pt x="13336" y="20510"/>
                    <a:pt x="13601" y="20510"/>
                    <a:pt x="13999" y="207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31B7A5A4-8BF4-7041-8578-542BC8DE2513}"/>
                </a:ext>
              </a:extLst>
            </p:cNvPr>
            <p:cNvSpPr/>
            <p:nvPr userDrawn="1"/>
          </p:nvSpPr>
          <p:spPr>
            <a:xfrm>
              <a:off x="10147300" y="6604000"/>
              <a:ext cx="272940" cy="26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0779" extrusionOk="0">
                  <a:moveTo>
                    <a:pt x="19168" y="6850"/>
                  </a:moveTo>
                  <a:cubicBezTo>
                    <a:pt x="21114" y="5134"/>
                    <a:pt x="21600" y="3216"/>
                    <a:pt x="19751" y="1198"/>
                  </a:cubicBezTo>
                  <a:cubicBezTo>
                    <a:pt x="17903" y="-821"/>
                    <a:pt x="15957" y="-14"/>
                    <a:pt x="14206" y="1601"/>
                  </a:cubicBezTo>
                  <a:cubicBezTo>
                    <a:pt x="10216" y="5336"/>
                    <a:pt x="7979" y="9979"/>
                    <a:pt x="7395" y="15429"/>
                  </a:cubicBezTo>
                  <a:cubicBezTo>
                    <a:pt x="7200" y="17246"/>
                    <a:pt x="7200" y="19467"/>
                    <a:pt x="4476" y="19164"/>
                  </a:cubicBezTo>
                  <a:cubicBezTo>
                    <a:pt x="2432" y="18962"/>
                    <a:pt x="778" y="19366"/>
                    <a:pt x="0" y="20779"/>
                  </a:cubicBezTo>
                  <a:lnTo>
                    <a:pt x="13330" y="20779"/>
                  </a:lnTo>
                  <a:cubicBezTo>
                    <a:pt x="13622" y="20072"/>
                    <a:pt x="13816" y="19265"/>
                    <a:pt x="14011" y="18458"/>
                  </a:cubicBezTo>
                  <a:cubicBezTo>
                    <a:pt x="14692" y="14117"/>
                    <a:pt x="15762" y="9878"/>
                    <a:pt x="19168" y="685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3A15ECD2-7E09-EC46-97A9-DBA8816136A8}"/>
                </a:ext>
              </a:extLst>
            </p:cNvPr>
            <p:cNvSpPr/>
            <p:nvPr userDrawn="1"/>
          </p:nvSpPr>
          <p:spPr>
            <a:xfrm>
              <a:off x="10795001" y="4940301"/>
              <a:ext cx="309550" cy="28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37" extrusionOk="0">
                  <a:moveTo>
                    <a:pt x="17306" y="21137"/>
                  </a:moveTo>
                  <a:cubicBezTo>
                    <a:pt x="18787" y="21137"/>
                    <a:pt x="21139" y="20855"/>
                    <a:pt x="21226" y="17756"/>
                  </a:cubicBezTo>
                  <a:cubicBezTo>
                    <a:pt x="21313" y="14657"/>
                    <a:pt x="19223" y="14187"/>
                    <a:pt x="16871" y="14000"/>
                  </a:cubicBezTo>
                  <a:cubicBezTo>
                    <a:pt x="10948" y="13624"/>
                    <a:pt x="7726" y="10337"/>
                    <a:pt x="6507" y="3857"/>
                  </a:cubicBezTo>
                  <a:cubicBezTo>
                    <a:pt x="6071" y="1415"/>
                    <a:pt x="5113" y="-463"/>
                    <a:pt x="2587" y="100"/>
                  </a:cubicBezTo>
                  <a:cubicBezTo>
                    <a:pt x="148" y="664"/>
                    <a:pt x="-287" y="2824"/>
                    <a:pt x="148" y="5266"/>
                  </a:cubicBezTo>
                  <a:cubicBezTo>
                    <a:pt x="1542" y="14281"/>
                    <a:pt x="8423" y="20949"/>
                    <a:pt x="17306" y="2113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A238DD57-B643-3D44-99B1-83CF5FE06221}"/>
                </a:ext>
              </a:extLst>
            </p:cNvPr>
            <p:cNvSpPr/>
            <p:nvPr userDrawn="1"/>
          </p:nvSpPr>
          <p:spPr>
            <a:xfrm>
              <a:off x="9144001" y="6172200"/>
              <a:ext cx="196590" cy="12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4" h="20965" extrusionOk="0">
                  <a:moveTo>
                    <a:pt x="3713" y="17"/>
                  </a:moveTo>
                  <a:cubicBezTo>
                    <a:pt x="3585" y="-203"/>
                    <a:pt x="2691" y="1781"/>
                    <a:pt x="2180" y="2883"/>
                  </a:cubicBezTo>
                  <a:cubicBezTo>
                    <a:pt x="-1399" y="12140"/>
                    <a:pt x="-760" y="15226"/>
                    <a:pt x="5503" y="18532"/>
                  </a:cubicBezTo>
                  <a:cubicBezTo>
                    <a:pt x="7804" y="19634"/>
                    <a:pt x="10104" y="20295"/>
                    <a:pt x="11510" y="20956"/>
                  </a:cubicBezTo>
                  <a:cubicBezTo>
                    <a:pt x="15089" y="20956"/>
                    <a:pt x="17772" y="21397"/>
                    <a:pt x="19178" y="16328"/>
                  </a:cubicBezTo>
                  <a:cubicBezTo>
                    <a:pt x="20201" y="12801"/>
                    <a:pt x="19945" y="8834"/>
                    <a:pt x="18284" y="7070"/>
                  </a:cubicBezTo>
                  <a:cubicBezTo>
                    <a:pt x="13811" y="2001"/>
                    <a:pt x="8059" y="4866"/>
                    <a:pt x="3713" y="1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E1A930F9-83E9-F544-9D1C-4640B13CF8DB}"/>
                </a:ext>
              </a:extLst>
            </p:cNvPr>
            <p:cNvSpPr/>
            <p:nvPr userDrawn="1"/>
          </p:nvSpPr>
          <p:spPr>
            <a:xfrm>
              <a:off x="10693400" y="6680201"/>
              <a:ext cx="335667" cy="18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945" extrusionOk="0">
                  <a:moveTo>
                    <a:pt x="20575" y="5839"/>
                  </a:moveTo>
                  <a:cubicBezTo>
                    <a:pt x="19786" y="1321"/>
                    <a:pt x="17815" y="-655"/>
                    <a:pt x="15135" y="192"/>
                  </a:cubicBezTo>
                  <a:cubicBezTo>
                    <a:pt x="13243" y="757"/>
                    <a:pt x="11982" y="3580"/>
                    <a:pt x="12770" y="6263"/>
                  </a:cubicBezTo>
                  <a:cubicBezTo>
                    <a:pt x="14583" y="12051"/>
                    <a:pt x="12140" y="11910"/>
                    <a:pt x="10405" y="12898"/>
                  </a:cubicBezTo>
                  <a:cubicBezTo>
                    <a:pt x="8198" y="14169"/>
                    <a:pt x="6070" y="13180"/>
                    <a:pt x="3941" y="11910"/>
                  </a:cubicBezTo>
                  <a:cubicBezTo>
                    <a:pt x="2207" y="10921"/>
                    <a:pt x="709" y="11627"/>
                    <a:pt x="157" y="15016"/>
                  </a:cubicBezTo>
                  <a:cubicBezTo>
                    <a:pt x="-316" y="17698"/>
                    <a:pt x="315" y="19674"/>
                    <a:pt x="1576" y="20945"/>
                  </a:cubicBezTo>
                  <a:lnTo>
                    <a:pt x="15293" y="20945"/>
                  </a:lnTo>
                  <a:cubicBezTo>
                    <a:pt x="16554" y="19957"/>
                    <a:pt x="17737" y="18545"/>
                    <a:pt x="18840" y="16710"/>
                  </a:cubicBezTo>
                  <a:cubicBezTo>
                    <a:pt x="20496" y="13604"/>
                    <a:pt x="21284" y="9792"/>
                    <a:pt x="20575" y="583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33983C30-0A3F-4448-AABF-CAC828AE5017}"/>
                </a:ext>
              </a:extLst>
            </p:cNvPr>
            <p:cNvSpPr/>
            <p:nvPr userDrawn="1"/>
          </p:nvSpPr>
          <p:spPr>
            <a:xfrm>
              <a:off x="12001500" y="5981701"/>
              <a:ext cx="189423" cy="3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169" extrusionOk="0">
                  <a:moveTo>
                    <a:pt x="16116" y="2100"/>
                  </a:moveTo>
                  <a:cubicBezTo>
                    <a:pt x="13857" y="7542"/>
                    <a:pt x="9057" y="12063"/>
                    <a:pt x="1857" y="15746"/>
                  </a:cubicBezTo>
                  <a:cubicBezTo>
                    <a:pt x="-543" y="16918"/>
                    <a:pt x="-543" y="18425"/>
                    <a:pt x="1433" y="19932"/>
                  </a:cubicBezTo>
                  <a:cubicBezTo>
                    <a:pt x="3410" y="21439"/>
                    <a:pt x="5810" y="21523"/>
                    <a:pt x="8351" y="20435"/>
                  </a:cubicBezTo>
                  <a:cubicBezTo>
                    <a:pt x="13857" y="18007"/>
                    <a:pt x="17951" y="14909"/>
                    <a:pt x="21057" y="11560"/>
                  </a:cubicBezTo>
                  <a:lnTo>
                    <a:pt x="21057" y="7"/>
                  </a:lnTo>
                  <a:cubicBezTo>
                    <a:pt x="18657" y="-77"/>
                    <a:pt x="16822" y="593"/>
                    <a:pt x="16116" y="21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1CC154B6-6074-4E4D-8D0A-0061BA3A5E66}"/>
                </a:ext>
              </a:extLst>
            </p:cNvPr>
            <p:cNvSpPr/>
            <p:nvPr userDrawn="1"/>
          </p:nvSpPr>
          <p:spPr>
            <a:xfrm>
              <a:off x="11099800" y="6858001"/>
              <a:ext cx="7366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27" extrusionOk="0">
                  <a:moveTo>
                    <a:pt x="17876" y="8836"/>
                  </a:moveTo>
                  <a:cubicBezTo>
                    <a:pt x="11172" y="-982"/>
                    <a:pt x="4469" y="-6873"/>
                    <a:pt x="0" y="14727"/>
                  </a:cubicBezTo>
                  <a:lnTo>
                    <a:pt x="21600" y="14727"/>
                  </a:lnTo>
                  <a:cubicBezTo>
                    <a:pt x="20483" y="14727"/>
                    <a:pt x="18993" y="10799"/>
                    <a:pt x="17876" y="883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C4EB2F4E-8099-644A-BB15-376086DCD3F3}"/>
                </a:ext>
              </a:extLst>
            </p:cNvPr>
            <p:cNvSpPr/>
            <p:nvPr userDrawn="1"/>
          </p:nvSpPr>
          <p:spPr>
            <a:xfrm>
              <a:off x="12128501" y="6718300"/>
              <a:ext cx="59787" cy="12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042" extrusionOk="0">
                  <a:moveTo>
                    <a:pt x="20736" y="855"/>
                  </a:moveTo>
                  <a:cubicBezTo>
                    <a:pt x="17135" y="428"/>
                    <a:pt x="13086" y="214"/>
                    <a:pt x="8135" y="0"/>
                  </a:cubicBezTo>
                  <a:cubicBezTo>
                    <a:pt x="3635" y="2139"/>
                    <a:pt x="-415" y="4491"/>
                    <a:pt x="34" y="7699"/>
                  </a:cubicBezTo>
                  <a:cubicBezTo>
                    <a:pt x="485" y="13046"/>
                    <a:pt x="8135" y="16681"/>
                    <a:pt x="15335" y="20317"/>
                  </a:cubicBezTo>
                  <a:cubicBezTo>
                    <a:pt x="17585" y="21600"/>
                    <a:pt x="19384" y="20958"/>
                    <a:pt x="21185" y="20103"/>
                  </a:cubicBezTo>
                  <a:lnTo>
                    <a:pt x="21185" y="855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5A6892A7-5D44-ED4C-A926-D1E242BD284B}"/>
                </a:ext>
              </a:extLst>
            </p:cNvPr>
            <p:cNvSpPr/>
            <p:nvPr userDrawn="1"/>
          </p:nvSpPr>
          <p:spPr>
            <a:xfrm>
              <a:off x="9004300" y="6515101"/>
              <a:ext cx="351631" cy="13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18966" extrusionOk="0">
                  <a:moveTo>
                    <a:pt x="3124" y="18966"/>
                  </a:moveTo>
                  <a:cubicBezTo>
                    <a:pt x="8184" y="17584"/>
                    <a:pt x="13168" y="16374"/>
                    <a:pt x="18002" y="12918"/>
                  </a:cubicBezTo>
                  <a:cubicBezTo>
                    <a:pt x="19966" y="11536"/>
                    <a:pt x="21325" y="9289"/>
                    <a:pt x="20796" y="4624"/>
                  </a:cubicBezTo>
                  <a:cubicBezTo>
                    <a:pt x="20192" y="-733"/>
                    <a:pt x="18304" y="-560"/>
                    <a:pt x="16265" y="822"/>
                  </a:cubicBezTo>
                  <a:cubicBezTo>
                    <a:pt x="12035" y="3760"/>
                    <a:pt x="7655" y="6179"/>
                    <a:pt x="3199" y="5833"/>
                  </a:cubicBezTo>
                  <a:cubicBezTo>
                    <a:pt x="-200" y="5488"/>
                    <a:pt x="178" y="12054"/>
                    <a:pt x="27" y="15856"/>
                  </a:cubicBezTo>
                  <a:cubicBezTo>
                    <a:pt x="-275" y="20867"/>
                    <a:pt x="2066" y="17584"/>
                    <a:pt x="3124" y="1896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0C6D6E2C-9F8B-0F42-A77D-0A829DB46F0F}"/>
                </a:ext>
              </a:extLst>
            </p:cNvPr>
            <p:cNvSpPr/>
            <p:nvPr userDrawn="1"/>
          </p:nvSpPr>
          <p:spPr>
            <a:xfrm>
              <a:off x="11264900" y="5283201"/>
              <a:ext cx="154764" cy="18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0409" extrusionOk="0">
                  <a:moveTo>
                    <a:pt x="17154" y="19600"/>
                  </a:moveTo>
                  <a:cubicBezTo>
                    <a:pt x="19705" y="18741"/>
                    <a:pt x="19876" y="16596"/>
                    <a:pt x="20726" y="14450"/>
                  </a:cubicBezTo>
                  <a:cubicBezTo>
                    <a:pt x="17154" y="9729"/>
                    <a:pt x="14433" y="4437"/>
                    <a:pt x="8991" y="717"/>
                  </a:cubicBezTo>
                  <a:cubicBezTo>
                    <a:pt x="6950" y="-570"/>
                    <a:pt x="4399" y="2"/>
                    <a:pt x="2528" y="1433"/>
                  </a:cubicBezTo>
                  <a:cubicBezTo>
                    <a:pt x="487" y="3006"/>
                    <a:pt x="-874" y="5152"/>
                    <a:pt x="657" y="7298"/>
                  </a:cubicBezTo>
                  <a:cubicBezTo>
                    <a:pt x="3548" y="11303"/>
                    <a:pt x="6780" y="15022"/>
                    <a:pt x="10181" y="18741"/>
                  </a:cubicBezTo>
                  <a:cubicBezTo>
                    <a:pt x="11882" y="21030"/>
                    <a:pt x="14603" y="20601"/>
                    <a:pt x="17154" y="19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C95A1B64-E50B-6749-A028-C0C79E7904A6}"/>
                </a:ext>
              </a:extLst>
            </p:cNvPr>
            <p:cNvSpPr/>
            <p:nvPr userDrawn="1"/>
          </p:nvSpPr>
          <p:spPr>
            <a:xfrm>
              <a:off x="12065000" y="5308601"/>
              <a:ext cx="94846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extrusionOk="0">
                  <a:moveTo>
                    <a:pt x="11060" y="21600"/>
                  </a:moveTo>
                  <a:cubicBezTo>
                    <a:pt x="17895" y="21600"/>
                    <a:pt x="20903" y="18189"/>
                    <a:pt x="20356" y="12050"/>
                  </a:cubicBezTo>
                  <a:cubicBezTo>
                    <a:pt x="19535" y="6821"/>
                    <a:pt x="20629" y="0"/>
                    <a:pt x="9693" y="0"/>
                  </a:cubicBezTo>
                  <a:cubicBezTo>
                    <a:pt x="2584" y="0"/>
                    <a:pt x="-697" y="3865"/>
                    <a:pt x="123" y="8867"/>
                  </a:cubicBezTo>
                  <a:cubicBezTo>
                    <a:pt x="670" y="14324"/>
                    <a:pt x="670" y="21373"/>
                    <a:pt x="1106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7AFF7A1D-5715-544A-A7C4-746916FE66FE}"/>
                </a:ext>
              </a:extLst>
            </p:cNvPr>
            <p:cNvSpPr/>
            <p:nvPr userDrawn="1"/>
          </p:nvSpPr>
          <p:spPr>
            <a:xfrm>
              <a:off x="11137901" y="5702300"/>
              <a:ext cx="202263" cy="13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18081" extrusionOk="0">
                  <a:moveTo>
                    <a:pt x="304" y="9393"/>
                  </a:moveTo>
                  <a:cubicBezTo>
                    <a:pt x="-233" y="12006"/>
                    <a:pt x="-233" y="14793"/>
                    <a:pt x="1779" y="16709"/>
                  </a:cubicBezTo>
                  <a:cubicBezTo>
                    <a:pt x="3658" y="18451"/>
                    <a:pt x="5804" y="18625"/>
                    <a:pt x="7548" y="16709"/>
                  </a:cubicBezTo>
                  <a:cubicBezTo>
                    <a:pt x="10097" y="13922"/>
                    <a:pt x="12647" y="12528"/>
                    <a:pt x="16001" y="13051"/>
                  </a:cubicBezTo>
                  <a:cubicBezTo>
                    <a:pt x="19086" y="13399"/>
                    <a:pt x="20830" y="10612"/>
                    <a:pt x="21367" y="6257"/>
                  </a:cubicBezTo>
                  <a:cubicBezTo>
                    <a:pt x="20696" y="4864"/>
                    <a:pt x="20160" y="2948"/>
                    <a:pt x="19220" y="1902"/>
                  </a:cubicBezTo>
                  <a:cubicBezTo>
                    <a:pt x="14793" y="-2975"/>
                    <a:pt x="1779" y="2251"/>
                    <a:pt x="304" y="939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69D7C4B1-FBA1-7443-9086-4B204DAB4C32}"/>
                </a:ext>
              </a:extLst>
            </p:cNvPr>
            <p:cNvSpPr/>
            <p:nvPr userDrawn="1"/>
          </p:nvSpPr>
          <p:spPr>
            <a:xfrm>
              <a:off x="11544301" y="5219701"/>
              <a:ext cx="282430" cy="1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0782" extrusionOk="0">
                  <a:moveTo>
                    <a:pt x="17212" y="20629"/>
                  </a:moveTo>
                  <a:cubicBezTo>
                    <a:pt x="18714" y="21279"/>
                    <a:pt x="19935" y="19817"/>
                    <a:pt x="20593" y="17056"/>
                  </a:cubicBezTo>
                  <a:cubicBezTo>
                    <a:pt x="21250" y="14295"/>
                    <a:pt x="20780" y="11535"/>
                    <a:pt x="19372" y="10560"/>
                  </a:cubicBezTo>
                  <a:cubicBezTo>
                    <a:pt x="14394" y="6662"/>
                    <a:pt x="9229" y="3090"/>
                    <a:pt x="5003" y="166"/>
                  </a:cubicBezTo>
                  <a:cubicBezTo>
                    <a:pt x="2561" y="-321"/>
                    <a:pt x="1152" y="166"/>
                    <a:pt x="401" y="2927"/>
                  </a:cubicBezTo>
                  <a:cubicBezTo>
                    <a:pt x="-350" y="5850"/>
                    <a:pt x="-68" y="8936"/>
                    <a:pt x="1434" y="10235"/>
                  </a:cubicBezTo>
                  <a:cubicBezTo>
                    <a:pt x="6599" y="14133"/>
                    <a:pt x="11765" y="18193"/>
                    <a:pt x="17212" y="2062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4C932923-BFD4-CF42-B97A-094C2747839E}"/>
                </a:ext>
              </a:extLst>
            </p:cNvPr>
            <p:cNvSpPr/>
            <p:nvPr userDrawn="1"/>
          </p:nvSpPr>
          <p:spPr>
            <a:xfrm>
              <a:off x="11899901" y="5537201"/>
              <a:ext cx="278354" cy="33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0698" extrusionOk="0">
                  <a:moveTo>
                    <a:pt x="14210" y="13239"/>
                  </a:moveTo>
                  <a:cubicBezTo>
                    <a:pt x="14684" y="10209"/>
                    <a:pt x="16010" y="7645"/>
                    <a:pt x="18758" y="5625"/>
                  </a:cubicBezTo>
                  <a:cubicBezTo>
                    <a:pt x="20747" y="4226"/>
                    <a:pt x="21600" y="2594"/>
                    <a:pt x="19705" y="963"/>
                  </a:cubicBezTo>
                  <a:cubicBezTo>
                    <a:pt x="17526" y="-902"/>
                    <a:pt x="15537" y="263"/>
                    <a:pt x="13642" y="1740"/>
                  </a:cubicBezTo>
                  <a:cubicBezTo>
                    <a:pt x="10326" y="4381"/>
                    <a:pt x="8432" y="7489"/>
                    <a:pt x="7674" y="11219"/>
                  </a:cubicBezTo>
                  <a:cubicBezTo>
                    <a:pt x="7390" y="12695"/>
                    <a:pt x="7769" y="15026"/>
                    <a:pt x="4547" y="14793"/>
                  </a:cubicBezTo>
                  <a:cubicBezTo>
                    <a:pt x="1895" y="14638"/>
                    <a:pt x="0" y="15259"/>
                    <a:pt x="0" y="17590"/>
                  </a:cubicBezTo>
                  <a:cubicBezTo>
                    <a:pt x="0" y="20232"/>
                    <a:pt x="2747" y="20309"/>
                    <a:pt x="4737" y="20698"/>
                  </a:cubicBezTo>
                  <a:cubicBezTo>
                    <a:pt x="9758" y="20698"/>
                    <a:pt x="13453" y="17823"/>
                    <a:pt x="14210" y="1323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948FC901-5D0E-4743-8CDC-708485764BED}"/>
                </a:ext>
              </a:extLst>
            </p:cNvPr>
            <p:cNvSpPr/>
            <p:nvPr userDrawn="1"/>
          </p:nvSpPr>
          <p:spPr>
            <a:xfrm>
              <a:off x="11607801" y="5740400"/>
              <a:ext cx="169731" cy="23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0778" extrusionOk="0">
                  <a:moveTo>
                    <a:pt x="10202" y="18736"/>
                  </a:moveTo>
                  <a:cubicBezTo>
                    <a:pt x="11445" y="20750"/>
                    <a:pt x="14397" y="21198"/>
                    <a:pt x="17039" y="20415"/>
                  </a:cubicBezTo>
                  <a:cubicBezTo>
                    <a:pt x="19370" y="19743"/>
                    <a:pt x="20768" y="18288"/>
                    <a:pt x="20768" y="16274"/>
                  </a:cubicBezTo>
                  <a:cubicBezTo>
                    <a:pt x="18282" y="10902"/>
                    <a:pt x="15329" y="5642"/>
                    <a:pt x="9735" y="1277"/>
                  </a:cubicBezTo>
                  <a:cubicBezTo>
                    <a:pt x="7560" y="-402"/>
                    <a:pt x="4762" y="-290"/>
                    <a:pt x="2431" y="829"/>
                  </a:cubicBezTo>
                  <a:cubicBezTo>
                    <a:pt x="101" y="2060"/>
                    <a:pt x="-832" y="4187"/>
                    <a:pt x="877" y="5977"/>
                  </a:cubicBezTo>
                  <a:cubicBezTo>
                    <a:pt x="4763" y="10006"/>
                    <a:pt x="7560" y="14371"/>
                    <a:pt x="10202" y="1873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A3D2FDD0-5753-094F-A8C6-3A8836B30879}"/>
                </a:ext>
              </a:extLst>
            </p:cNvPr>
            <p:cNvSpPr/>
            <p:nvPr userDrawn="1"/>
          </p:nvSpPr>
          <p:spPr>
            <a:xfrm>
              <a:off x="11658600" y="6362701"/>
              <a:ext cx="312144" cy="28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21" extrusionOk="0">
                  <a:moveTo>
                    <a:pt x="17424" y="21121"/>
                  </a:moveTo>
                  <a:cubicBezTo>
                    <a:pt x="18720" y="21121"/>
                    <a:pt x="21052" y="20839"/>
                    <a:pt x="21225" y="17740"/>
                  </a:cubicBezTo>
                  <a:cubicBezTo>
                    <a:pt x="21398" y="14735"/>
                    <a:pt x="19497" y="13984"/>
                    <a:pt x="16992" y="13984"/>
                  </a:cubicBezTo>
                  <a:cubicBezTo>
                    <a:pt x="11289" y="13890"/>
                    <a:pt x="7920" y="10603"/>
                    <a:pt x="6451" y="4123"/>
                  </a:cubicBezTo>
                  <a:cubicBezTo>
                    <a:pt x="5932" y="1869"/>
                    <a:pt x="5328" y="-479"/>
                    <a:pt x="2649" y="85"/>
                  </a:cubicBezTo>
                  <a:cubicBezTo>
                    <a:pt x="-116" y="648"/>
                    <a:pt x="-202" y="3090"/>
                    <a:pt x="144" y="5625"/>
                  </a:cubicBezTo>
                  <a:cubicBezTo>
                    <a:pt x="1353" y="14078"/>
                    <a:pt x="8524" y="20839"/>
                    <a:pt x="17424" y="2112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0450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673"/>
            <a:ext cx="10515600" cy="41122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>
            <a:extLst>
              <a:ext uri="{FF2B5EF4-FFF2-40B4-BE49-F238E27FC236}">
                <a16:creationId xmlns:a16="http://schemas.microsoft.com/office/drawing/2014/main" id="{8B280F44-282B-8445-A88A-73E3BF715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5469" y="277847"/>
            <a:ext cx="4906531" cy="6301796"/>
          </a:xfrm>
          <a:custGeom>
            <a:avLst/>
            <a:gdLst>
              <a:gd name="connsiteX0" fmla="*/ 2377953 w 4906531"/>
              <a:gd name="connsiteY0" fmla="*/ 1441 h 6301796"/>
              <a:gd name="connsiteX1" fmla="*/ 2834299 w 4906531"/>
              <a:gd name="connsiteY1" fmla="*/ 72486 h 6301796"/>
              <a:gd name="connsiteX2" fmla="*/ 3862838 w 4906531"/>
              <a:gd name="connsiteY2" fmla="*/ 727831 h 6301796"/>
              <a:gd name="connsiteX3" fmla="*/ 4551216 w 4906531"/>
              <a:gd name="connsiteY3" fmla="*/ 1534272 h 6301796"/>
              <a:gd name="connsiteX4" fmla="*/ 4856524 w 4906531"/>
              <a:gd name="connsiteY4" fmla="*/ 2318030 h 6301796"/>
              <a:gd name="connsiteX5" fmla="*/ 4906531 w 4906531"/>
              <a:gd name="connsiteY5" fmla="*/ 2523112 h 6301796"/>
              <a:gd name="connsiteX6" fmla="*/ 4906531 w 4906531"/>
              <a:gd name="connsiteY6" fmla="*/ 5477352 h 6301796"/>
              <a:gd name="connsiteX7" fmla="*/ 4857290 w 4906531"/>
              <a:gd name="connsiteY7" fmla="*/ 5576549 h 6301796"/>
              <a:gd name="connsiteX8" fmla="*/ 4395070 w 4906531"/>
              <a:gd name="connsiteY8" fmla="*/ 6076946 h 6301796"/>
              <a:gd name="connsiteX9" fmla="*/ 3302968 w 4906531"/>
              <a:gd name="connsiteY9" fmla="*/ 6289073 h 6301796"/>
              <a:gd name="connsiteX10" fmla="*/ 2180235 w 4906531"/>
              <a:gd name="connsiteY10" fmla="*/ 5993102 h 6301796"/>
              <a:gd name="connsiteX11" fmla="*/ 1748415 w 4906531"/>
              <a:gd name="connsiteY11" fmla="*/ 5700982 h 6301796"/>
              <a:gd name="connsiteX12" fmla="*/ 1116000 w 4906531"/>
              <a:gd name="connsiteY12" fmla="*/ 5148739 h 6301796"/>
              <a:gd name="connsiteX13" fmla="*/ 304408 w 4906531"/>
              <a:gd name="connsiteY13" fmla="*/ 4542871 h 6301796"/>
              <a:gd name="connsiteX14" fmla="*/ 44165 w 4906531"/>
              <a:gd name="connsiteY14" fmla="*/ 3535857 h 6301796"/>
              <a:gd name="connsiteX15" fmla="*/ 534252 w 4906531"/>
              <a:gd name="connsiteY15" fmla="*/ 2575653 h 6301796"/>
              <a:gd name="connsiteX16" fmla="*/ 770544 w 4906531"/>
              <a:gd name="connsiteY16" fmla="*/ 2175691 h 6301796"/>
              <a:gd name="connsiteX17" fmla="*/ 976205 w 4906531"/>
              <a:gd name="connsiteY17" fmla="*/ 1809801 h 6301796"/>
              <a:gd name="connsiteX18" fmla="*/ 1183249 w 4906531"/>
              <a:gd name="connsiteY18" fmla="*/ 1407469 h 6301796"/>
              <a:gd name="connsiteX19" fmla="*/ 1723082 w 4906531"/>
              <a:gd name="connsiteY19" fmla="*/ 339424 h 6301796"/>
              <a:gd name="connsiteX20" fmla="*/ 2377953 w 4906531"/>
              <a:gd name="connsiteY20" fmla="*/ 1441 h 630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06531" h="6301796">
                <a:moveTo>
                  <a:pt x="2377953" y="1441"/>
                </a:moveTo>
                <a:cubicBezTo>
                  <a:pt x="2529866" y="-6520"/>
                  <a:pt x="2686616" y="18714"/>
                  <a:pt x="2834299" y="72486"/>
                </a:cubicBezTo>
                <a:cubicBezTo>
                  <a:pt x="3230422" y="216176"/>
                  <a:pt x="3553078" y="462375"/>
                  <a:pt x="3862838" y="727831"/>
                </a:cubicBezTo>
                <a:cubicBezTo>
                  <a:pt x="4132293" y="958920"/>
                  <a:pt x="4383555" y="1220524"/>
                  <a:pt x="4551216" y="1534272"/>
                </a:cubicBezTo>
                <a:cubicBezTo>
                  <a:pt x="4678863" y="1773360"/>
                  <a:pt x="4780859" y="2043945"/>
                  <a:pt x="4856524" y="2318030"/>
                </a:cubicBezTo>
                <a:lnTo>
                  <a:pt x="4906531" y="2523112"/>
                </a:lnTo>
                <a:lnTo>
                  <a:pt x="4906531" y="5477352"/>
                </a:lnTo>
                <a:lnTo>
                  <a:pt x="4857290" y="5576549"/>
                </a:lnTo>
                <a:cubicBezTo>
                  <a:pt x="4744212" y="5782456"/>
                  <a:pt x="4593132" y="5956365"/>
                  <a:pt x="4395070" y="6076946"/>
                </a:cubicBezTo>
                <a:cubicBezTo>
                  <a:pt x="4061129" y="6281371"/>
                  <a:pt x="3681358" y="6328477"/>
                  <a:pt x="3302968" y="6289073"/>
                </a:cubicBezTo>
                <a:cubicBezTo>
                  <a:pt x="2916748" y="6248485"/>
                  <a:pt x="2530758" y="6188639"/>
                  <a:pt x="2180235" y="5993102"/>
                </a:cubicBezTo>
                <a:cubicBezTo>
                  <a:pt x="2026622" y="5906888"/>
                  <a:pt x="1867713" y="5815341"/>
                  <a:pt x="1748415" y="5700982"/>
                </a:cubicBezTo>
                <a:cubicBezTo>
                  <a:pt x="1545287" y="5505445"/>
                  <a:pt x="1325577" y="5334202"/>
                  <a:pt x="1116000" y="5148739"/>
                </a:cubicBezTo>
                <a:cubicBezTo>
                  <a:pt x="846775" y="4946684"/>
                  <a:pt x="578701" y="4739889"/>
                  <a:pt x="304408" y="4542871"/>
                </a:cubicBezTo>
                <a:cubicBezTo>
                  <a:pt x="-4199" y="4320670"/>
                  <a:pt x="-51181" y="3846938"/>
                  <a:pt x="44165" y="3535857"/>
                </a:cubicBezTo>
                <a:cubicBezTo>
                  <a:pt x="151947" y="3183891"/>
                  <a:pt x="352772" y="2885549"/>
                  <a:pt x="534252" y="2575653"/>
                </a:cubicBezTo>
                <a:cubicBezTo>
                  <a:pt x="613016" y="2441147"/>
                  <a:pt x="681646" y="2292421"/>
                  <a:pt x="770544" y="2175691"/>
                </a:cubicBezTo>
                <a:cubicBezTo>
                  <a:pt x="858059" y="2058962"/>
                  <a:pt x="892375" y="1924160"/>
                  <a:pt x="976205" y="1809801"/>
                </a:cubicBezTo>
                <a:cubicBezTo>
                  <a:pt x="1063951" y="1690405"/>
                  <a:pt x="1108400" y="1538123"/>
                  <a:pt x="1183249" y="1407469"/>
                </a:cubicBezTo>
                <a:cubicBezTo>
                  <a:pt x="1377625" y="1067057"/>
                  <a:pt x="1485408" y="661763"/>
                  <a:pt x="1723082" y="339424"/>
                </a:cubicBezTo>
                <a:cubicBezTo>
                  <a:pt x="1885015" y="120186"/>
                  <a:pt x="2124765" y="14710"/>
                  <a:pt x="2377953" y="144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23F04F-61E6-426A-B8DE-7E1FE415B79D}"/>
              </a:ext>
            </a:extLst>
          </p:cNvPr>
          <p:cNvGrpSpPr/>
          <p:nvPr userDrawn="1"/>
        </p:nvGrpSpPr>
        <p:grpSpPr>
          <a:xfrm>
            <a:off x="0" y="87545"/>
            <a:ext cx="1557009" cy="2689340"/>
            <a:chOff x="4157" y="87545"/>
            <a:chExt cx="1557009" cy="2689340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4AFCE4C7-4A36-0A45-ACE5-E24AE4987BD7}"/>
                </a:ext>
              </a:extLst>
            </p:cNvPr>
            <p:cNvSpPr/>
            <p:nvPr userDrawn="1"/>
          </p:nvSpPr>
          <p:spPr>
            <a:xfrm>
              <a:off x="4157" y="1027345"/>
              <a:ext cx="1557009" cy="174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46" extrusionOk="0">
                  <a:moveTo>
                    <a:pt x="19659" y="13961"/>
                  </a:moveTo>
                  <a:cubicBezTo>
                    <a:pt x="18417" y="13047"/>
                    <a:pt x="17088" y="12195"/>
                    <a:pt x="15549" y="11683"/>
                  </a:cubicBezTo>
                  <a:cubicBezTo>
                    <a:pt x="14097" y="11172"/>
                    <a:pt x="12645" y="10645"/>
                    <a:pt x="11141" y="10242"/>
                  </a:cubicBezTo>
                  <a:cubicBezTo>
                    <a:pt x="10931" y="10196"/>
                    <a:pt x="10756" y="10103"/>
                    <a:pt x="10599" y="9963"/>
                  </a:cubicBezTo>
                  <a:cubicBezTo>
                    <a:pt x="9182" y="8646"/>
                    <a:pt x="7748" y="7329"/>
                    <a:pt x="6384" y="5950"/>
                  </a:cubicBezTo>
                  <a:cubicBezTo>
                    <a:pt x="6856" y="6430"/>
                    <a:pt x="8133" y="6756"/>
                    <a:pt x="8798" y="7066"/>
                  </a:cubicBezTo>
                  <a:cubicBezTo>
                    <a:pt x="9637" y="7453"/>
                    <a:pt x="10477" y="7840"/>
                    <a:pt x="11334" y="8228"/>
                  </a:cubicBezTo>
                  <a:cubicBezTo>
                    <a:pt x="12838" y="8925"/>
                    <a:pt x="14324" y="9638"/>
                    <a:pt x="15898" y="10196"/>
                  </a:cubicBezTo>
                  <a:cubicBezTo>
                    <a:pt x="16913" y="10552"/>
                    <a:pt x="17945" y="10769"/>
                    <a:pt x="19012" y="10568"/>
                  </a:cubicBezTo>
                  <a:cubicBezTo>
                    <a:pt x="19676" y="10444"/>
                    <a:pt x="20253" y="10118"/>
                    <a:pt x="20428" y="9514"/>
                  </a:cubicBezTo>
                  <a:cubicBezTo>
                    <a:pt x="20621" y="8879"/>
                    <a:pt x="20218" y="8476"/>
                    <a:pt x="19624" y="8166"/>
                  </a:cubicBezTo>
                  <a:cubicBezTo>
                    <a:pt x="18959" y="7809"/>
                    <a:pt x="18225" y="7608"/>
                    <a:pt x="17490" y="7376"/>
                  </a:cubicBezTo>
                  <a:cubicBezTo>
                    <a:pt x="16038" y="6895"/>
                    <a:pt x="14552" y="6694"/>
                    <a:pt x="12995" y="6678"/>
                  </a:cubicBezTo>
                  <a:cubicBezTo>
                    <a:pt x="12225" y="6663"/>
                    <a:pt x="11456" y="6632"/>
                    <a:pt x="10686" y="6554"/>
                  </a:cubicBezTo>
                  <a:cubicBezTo>
                    <a:pt x="10372" y="6539"/>
                    <a:pt x="10039" y="6523"/>
                    <a:pt x="9724" y="6523"/>
                  </a:cubicBezTo>
                  <a:cubicBezTo>
                    <a:pt x="7713" y="6539"/>
                    <a:pt x="6121" y="5702"/>
                    <a:pt x="4722" y="4540"/>
                  </a:cubicBezTo>
                  <a:cubicBezTo>
                    <a:pt x="3970" y="3905"/>
                    <a:pt x="3288" y="3207"/>
                    <a:pt x="2449" y="2417"/>
                  </a:cubicBezTo>
                  <a:cubicBezTo>
                    <a:pt x="4530" y="2882"/>
                    <a:pt x="6436" y="3316"/>
                    <a:pt x="8360" y="3734"/>
                  </a:cubicBezTo>
                  <a:cubicBezTo>
                    <a:pt x="8535" y="3750"/>
                    <a:pt x="8710" y="3734"/>
                    <a:pt x="8867" y="3765"/>
                  </a:cubicBezTo>
                  <a:cubicBezTo>
                    <a:pt x="11613" y="4308"/>
                    <a:pt x="14272" y="4958"/>
                    <a:pt x="17070" y="4695"/>
                  </a:cubicBezTo>
                  <a:cubicBezTo>
                    <a:pt x="17997" y="4602"/>
                    <a:pt x="18994" y="3192"/>
                    <a:pt x="17840" y="2696"/>
                  </a:cubicBezTo>
                  <a:cubicBezTo>
                    <a:pt x="17210" y="2433"/>
                    <a:pt x="16563" y="2185"/>
                    <a:pt x="15863" y="2107"/>
                  </a:cubicBezTo>
                  <a:cubicBezTo>
                    <a:pt x="14254" y="1921"/>
                    <a:pt x="12663" y="2169"/>
                    <a:pt x="11089" y="2293"/>
                  </a:cubicBezTo>
                  <a:cubicBezTo>
                    <a:pt x="9619" y="2417"/>
                    <a:pt x="8150" y="2634"/>
                    <a:pt x="6664" y="2727"/>
                  </a:cubicBezTo>
                  <a:cubicBezTo>
                    <a:pt x="6576" y="2727"/>
                    <a:pt x="6489" y="2743"/>
                    <a:pt x="6384" y="2743"/>
                  </a:cubicBezTo>
                  <a:cubicBezTo>
                    <a:pt x="5404" y="2789"/>
                    <a:pt x="4530" y="2448"/>
                    <a:pt x="3568" y="2340"/>
                  </a:cubicBezTo>
                  <a:cubicBezTo>
                    <a:pt x="2431" y="2216"/>
                    <a:pt x="1592" y="1720"/>
                    <a:pt x="874" y="914"/>
                  </a:cubicBezTo>
                  <a:cubicBezTo>
                    <a:pt x="595" y="604"/>
                    <a:pt x="297" y="294"/>
                    <a:pt x="0" y="0"/>
                  </a:cubicBezTo>
                  <a:lnTo>
                    <a:pt x="0" y="837"/>
                  </a:lnTo>
                  <a:cubicBezTo>
                    <a:pt x="577" y="1410"/>
                    <a:pt x="1172" y="1968"/>
                    <a:pt x="1749" y="2541"/>
                  </a:cubicBezTo>
                  <a:cubicBezTo>
                    <a:pt x="1819" y="2619"/>
                    <a:pt x="1889" y="2712"/>
                    <a:pt x="1924" y="2805"/>
                  </a:cubicBezTo>
                  <a:cubicBezTo>
                    <a:pt x="2379" y="4075"/>
                    <a:pt x="2571" y="5330"/>
                    <a:pt x="2169" y="6663"/>
                  </a:cubicBezTo>
                  <a:cubicBezTo>
                    <a:pt x="1434" y="9018"/>
                    <a:pt x="839" y="11420"/>
                    <a:pt x="402" y="13837"/>
                  </a:cubicBezTo>
                  <a:cubicBezTo>
                    <a:pt x="227" y="14782"/>
                    <a:pt x="122" y="15758"/>
                    <a:pt x="437" y="16704"/>
                  </a:cubicBezTo>
                  <a:cubicBezTo>
                    <a:pt x="577" y="17137"/>
                    <a:pt x="839" y="17494"/>
                    <a:pt x="1382" y="17556"/>
                  </a:cubicBezTo>
                  <a:cubicBezTo>
                    <a:pt x="1941" y="17633"/>
                    <a:pt x="2274" y="17308"/>
                    <a:pt x="2519" y="16921"/>
                  </a:cubicBezTo>
                  <a:cubicBezTo>
                    <a:pt x="3358" y="15634"/>
                    <a:pt x="3743" y="14209"/>
                    <a:pt x="3848" y="12752"/>
                  </a:cubicBezTo>
                  <a:cubicBezTo>
                    <a:pt x="4005" y="10583"/>
                    <a:pt x="3533" y="8429"/>
                    <a:pt x="3113" y="6306"/>
                  </a:cubicBezTo>
                  <a:cubicBezTo>
                    <a:pt x="2921" y="5330"/>
                    <a:pt x="2711" y="4354"/>
                    <a:pt x="2501" y="3331"/>
                  </a:cubicBezTo>
                  <a:cubicBezTo>
                    <a:pt x="2886" y="3502"/>
                    <a:pt x="3078" y="3765"/>
                    <a:pt x="3306" y="4013"/>
                  </a:cubicBezTo>
                  <a:cubicBezTo>
                    <a:pt x="4128" y="4896"/>
                    <a:pt x="5369" y="5516"/>
                    <a:pt x="5597" y="6771"/>
                  </a:cubicBezTo>
                  <a:cubicBezTo>
                    <a:pt x="5772" y="7670"/>
                    <a:pt x="6349" y="8491"/>
                    <a:pt x="6174" y="9436"/>
                  </a:cubicBezTo>
                  <a:cubicBezTo>
                    <a:pt x="5877" y="10986"/>
                    <a:pt x="5649" y="12551"/>
                    <a:pt x="5474" y="14116"/>
                  </a:cubicBezTo>
                  <a:cubicBezTo>
                    <a:pt x="5299" y="15619"/>
                    <a:pt x="5159" y="17122"/>
                    <a:pt x="5492" y="18625"/>
                  </a:cubicBezTo>
                  <a:cubicBezTo>
                    <a:pt x="5667" y="19384"/>
                    <a:pt x="5824" y="20159"/>
                    <a:pt x="6366" y="20810"/>
                  </a:cubicBezTo>
                  <a:cubicBezTo>
                    <a:pt x="7048" y="21600"/>
                    <a:pt x="7923" y="21507"/>
                    <a:pt x="8325" y="20593"/>
                  </a:cubicBezTo>
                  <a:cubicBezTo>
                    <a:pt x="8867" y="19415"/>
                    <a:pt x="9077" y="18160"/>
                    <a:pt x="8920" y="16905"/>
                  </a:cubicBezTo>
                  <a:cubicBezTo>
                    <a:pt x="8588" y="14348"/>
                    <a:pt x="7591" y="11931"/>
                    <a:pt x="6856" y="9467"/>
                  </a:cubicBezTo>
                  <a:cubicBezTo>
                    <a:pt x="6576" y="8522"/>
                    <a:pt x="6244" y="7577"/>
                    <a:pt x="5929" y="6632"/>
                  </a:cubicBezTo>
                  <a:cubicBezTo>
                    <a:pt x="5982" y="6601"/>
                    <a:pt x="6017" y="6570"/>
                    <a:pt x="6069" y="6539"/>
                  </a:cubicBezTo>
                  <a:cubicBezTo>
                    <a:pt x="6104" y="6601"/>
                    <a:pt x="6156" y="6663"/>
                    <a:pt x="6209" y="6709"/>
                  </a:cubicBezTo>
                  <a:cubicBezTo>
                    <a:pt x="7153" y="7577"/>
                    <a:pt x="8150" y="8398"/>
                    <a:pt x="9025" y="9312"/>
                  </a:cubicBezTo>
                  <a:cubicBezTo>
                    <a:pt x="9584" y="9901"/>
                    <a:pt x="10074" y="10568"/>
                    <a:pt x="10109" y="11389"/>
                  </a:cubicBezTo>
                  <a:cubicBezTo>
                    <a:pt x="10127" y="11931"/>
                    <a:pt x="10127" y="12473"/>
                    <a:pt x="10144" y="13016"/>
                  </a:cubicBezTo>
                  <a:cubicBezTo>
                    <a:pt x="10214" y="14953"/>
                    <a:pt x="10319" y="16874"/>
                    <a:pt x="10844" y="18764"/>
                  </a:cubicBezTo>
                  <a:cubicBezTo>
                    <a:pt x="11299" y="20391"/>
                    <a:pt x="12208" y="21368"/>
                    <a:pt x="13974" y="21228"/>
                  </a:cubicBezTo>
                  <a:cubicBezTo>
                    <a:pt x="14604" y="21182"/>
                    <a:pt x="14936" y="20949"/>
                    <a:pt x="15024" y="20360"/>
                  </a:cubicBezTo>
                  <a:cubicBezTo>
                    <a:pt x="15094" y="19818"/>
                    <a:pt x="15076" y="19276"/>
                    <a:pt x="14866" y="18749"/>
                  </a:cubicBezTo>
                  <a:cubicBezTo>
                    <a:pt x="14167" y="16905"/>
                    <a:pt x="13012" y="15263"/>
                    <a:pt x="12051" y="13527"/>
                  </a:cubicBezTo>
                  <a:cubicBezTo>
                    <a:pt x="11368" y="12288"/>
                    <a:pt x="10564" y="11110"/>
                    <a:pt x="9934" y="9855"/>
                  </a:cubicBezTo>
                  <a:cubicBezTo>
                    <a:pt x="11578" y="11404"/>
                    <a:pt x="13222" y="12954"/>
                    <a:pt x="14866" y="14488"/>
                  </a:cubicBezTo>
                  <a:cubicBezTo>
                    <a:pt x="15776" y="15340"/>
                    <a:pt x="16580" y="16316"/>
                    <a:pt x="17857" y="16812"/>
                  </a:cubicBezTo>
                  <a:cubicBezTo>
                    <a:pt x="18819" y="17184"/>
                    <a:pt x="19781" y="17478"/>
                    <a:pt x="20830" y="17091"/>
                  </a:cubicBezTo>
                  <a:cubicBezTo>
                    <a:pt x="21460" y="16750"/>
                    <a:pt x="21600" y="16316"/>
                    <a:pt x="21268" y="15712"/>
                  </a:cubicBezTo>
                  <a:cubicBezTo>
                    <a:pt x="20866" y="14984"/>
                    <a:pt x="20288" y="14426"/>
                    <a:pt x="19659" y="1396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7DEBEE67-9BA3-2A43-9A41-3E213FF6C3CF}"/>
                </a:ext>
              </a:extLst>
            </p:cNvPr>
            <p:cNvSpPr/>
            <p:nvPr userDrawn="1"/>
          </p:nvSpPr>
          <p:spPr>
            <a:xfrm>
              <a:off x="4157" y="874944"/>
              <a:ext cx="1284573" cy="24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19332" extrusionOk="0">
                  <a:moveTo>
                    <a:pt x="13112" y="15781"/>
                  </a:moveTo>
                  <a:cubicBezTo>
                    <a:pt x="14907" y="17655"/>
                    <a:pt x="16723" y="19332"/>
                    <a:pt x="18560" y="19332"/>
                  </a:cubicBezTo>
                  <a:cubicBezTo>
                    <a:pt x="19404" y="19332"/>
                    <a:pt x="20270" y="19233"/>
                    <a:pt x="20945" y="16176"/>
                  </a:cubicBezTo>
                  <a:cubicBezTo>
                    <a:pt x="21600" y="13316"/>
                    <a:pt x="21452" y="8483"/>
                    <a:pt x="20650" y="6806"/>
                  </a:cubicBezTo>
                  <a:cubicBezTo>
                    <a:pt x="20228" y="5918"/>
                    <a:pt x="19784" y="5327"/>
                    <a:pt x="19362" y="4537"/>
                  </a:cubicBezTo>
                  <a:cubicBezTo>
                    <a:pt x="15329" y="-2268"/>
                    <a:pt x="10663" y="2664"/>
                    <a:pt x="6588" y="5918"/>
                  </a:cubicBezTo>
                  <a:cubicBezTo>
                    <a:pt x="6187" y="6214"/>
                    <a:pt x="5806" y="6313"/>
                    <a:pt x="5426" y="5918"/>
                  </a:cubicBezTo>
                  <a:cubicBezTo>
                    <a:pt x="3611" y="3946"/>
                    <a:pt x="1816" y="1973"/>
                    <a:pt x="0" y="0"/>
                  </a:cubicBezTo>
                  <a:lnTo>
                    <a:pt x="0" y="2269"/>
                  </a:lnTo>
                  <a:cubicBezTo>
                    <a:pt x="2365" y="4833"/>
                    <a:pt x="4666" y="7299"/>
                    <a:pt x="6968" y="9863"/>
                  </a:cubicBezTo>
                  <a:cubicBezTo>
                    <a:pt x="9037" y="11737"/>
                    <a:pt x="11085" y="13611"/>
                    <a:pt x="13112" y="1578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27340D43-D5D4-5D48-9B22-7D12B57CCAFB}"/>
                </a:ext>
              </a:extLst>
            </p:cNvPr>
            <p:cNvSpPr/>
            <p:nvPr userDrawn="1"/>
          </p:nvSpPr>
          <p:spPr>
            <a:xfrm>
              <a:off x="4157" y="468545"/>
              <a:ext cx="1012435" cy="26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19598" extrusionOk="0">
                  <a:moveTo>
                    <a:pt x="19278" y="1619"/>
                  </a:moveTo>
                  <a:cubicBezTo>
                    <a:pt x="16821" y="-1093"/>
                    <a:pt x="14310" y="216"/>
                    <a:pt x="11826" y="1151"/>
                  </a:cubicBezTo>
                  <a:cubicBezTo>
                    <a:pt x="8046" y="2554"/>
                    <a:pt x="4266" y="4143"/>
                    <a:pt x="486" y="6294"/>
                  </a:cubicBezTo>
                  <a:cubicBezTo>
                    <a:pt x="324" y="6388"/>
                    <a:pt x="162" y="6481"/>
                    <a:pt x="0" y="6481"/>
                  </a:cubicBezTo>
                  <a:lnTo>
                    <a:pt x="0" y="9286"/>
                  </a:lnTo>
                  <a:cubicBezTo>
                    <a:pt x="4455" y="12746"/>
                    <a:pt x="8937" y="15925"/>
                    <a:pt x="13446" y="18543"/>
                  </a:cubicBezTo>
                  <a:cubicBezTo>
                    <a:pt x="15525" y="19759"/>
                    <a:pt x="17604" y="20507"/>
                    <a:pt x="19629" y="17421"/>
                  </a:cubicBezTo>
                  <a:cubicBezTo>
                    <a:pt x="20736" y="15738"/>
                    <a:pt x="21600" y="13026"/>
                    <a:pt x="21519" y="8725"/>
                  </a:cubicBezTo>
                  <a:cubicBezTo>
                    <a:pt x="21438" y="4330"/>
                    <a:pt x="20331" y="2834"/>
                    <a:pt x="19278" y="161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51D8B8B5-019E-F946-8480-C3E4E808A52A}"/>
                </a:ext>
              </a:extLst>
            </p:cNvPr>
            <p:cNvSpPr/>
            <p:nvPr userDrawn="1"/>
          </p:nvSpPr>
          <p:spPr>
            <a:xfrm>
              <a:off x="4157" y="87545"/>
              <a:ext cx="701669" cy="27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338" extrusionOk="0">
                  <a:moveTo>
                    <a:pt x="17418" y="1085"/>
                  </a:moveTo>
                  <a:cubicBezTo>
                    <a:pt x="14694" y="-498"/>
                    <a:pt x="11932" y="-219"/>
                    <a:pt x="9169" y="1085"/>
                  </a:cubicBezTo>
                  <a:cubicBezTo>
                    <a:pt x="6100" y="2574"/>
                    <a:pt x="3069" y="4064"/>
                    <a:pt x="0" y="5647"/>
                  </a:cubicBezTo>
                  <a:lnTo>
                    <a:pt x="0" y="16447"/>
                  </a:lnTo>
                  <a:cubicBezTo>
                    <a:pt x="3491" y="17657"/>
                    <a:pt x="7021" y="18868"/>
                    <a:pt x="10551" y="19705"/>
                  </a:cubicBezTo>
                  <a:cubicBezTo>
                    <a:pt x="13159" y="20357"/>
                    <a:pt x="15807" y="21102"/>
                    <a:pt x="18377" y="18588"/>
                  </a:cubicBezTo>
                  <a:cubicBezTo>
                    <a:pt x="20487" y="16540"/>
                    <a:pt x="21600" y="12071"/>
                    <a:pt x="21063" y="7323"/>
                  </a:cubicBezTo>
                  <a:cubicBezTo>
                    <a:pt x="20603" y="2854"/>
                    <a:pt x="18953" y="1923"/>
                    <a:pt x="17418" y="108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1724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2092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>
            <a:extLst>
              <a:ext uri="{FF2B5EF4-FFF2-40B4-BE49-F238E27FC236}">
                <a16:creationId xmlns:a16="http://schemas.microsoft.com/office/drawing/2014/main" id="{6CAAFF8B-AA6C-044A-95A3-1F79EE0C70FD}"/>
              </a:ext>
            </a:extLst>
          </p:cNvPr>
          <p:cNvSpPr/>
          <p:nvPr userDrawn="1"/>
        </p:nvSpPr>
        <p:spPr>
          <a:xfrm>
            <a:off x="0" y="1"/>
            <a:ext cx="4983006" cy="425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292" extrusionOk="0">
                <a:moveTo>
                  <a:pt x="0" y="20190"/>
                </a:moveTo>
                <a:cubicBezTo>
                  <a:pt x="2810" y="21428"/>
                  <a:pt x="5774" y="21600"/>
                  <a:pt x="8892" y="20819"/>
                </a:cubicBezTo>
                <a:cubicBezTo>
                  <a:pt x="11020" y="20285"/>
                  <a:pt x="13703" y="20272"/>
                  <a:pt x="15425" y="18500"/>
                </a:cubicBezTo>
                <a:cubicBezTo>
                  <a:pt x="17421" y="16441"/>
                  <a:pt x="17707" y="12763"/>
                  <a:pt x="18499" y="9987"/>
                </a:cubicBezTo>
                <a:cubicBezTo>
                  <a:pt x="18927" y="8488"/>
                  <a:pt x="19488" y="7052"/>
                  <a:pt x="20055" y="5616"/>
                </a:cubicBezTo>
                <a:cubicBezTo>
                  <a:pt x="20528" y="4422"/>
                  <a:pt x="21314" y="3043"/>
                  <a:pt x="21518" y="1753"/>
                </a:cubicBezTo>
                <a:cubicBezTo>
                  <a:pt x="21600" y="1232"/>
                  <a:pt x="21589" y="629"/>
                  <a:pt x="21523" y="0"/>
                </a:cubicBezTo>
                <a:lnTo>
                  <a:pt x="6" y="0"/>
                </a:lnTo>
                <a:lnTo>
                  <a:pt x="6" y="2019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23C3AAC7-380D-AC41-9DE1-A4E7B2E4E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300" y="0"/>
            <a:ext cx="11195680" cy="3668223"/>
          </a:xfrm>
          <a:custGeom>
            <a:avLst/>
            <a:gdLst>
              <a:gd name="connsiteX0" fmla="*/ 0 w 11195680"/>
              <a:gd name="connsiteY0" fmla="*/ 0 h 3668223"/>
              <a:gd name="connsiteX1" fmla="*/ 11143117 w 11195680"/>
              <a:gd name="connsiteY1" fmla="*/ 0 h 3668223"/>
              <a:gd name="connsiteX2" fmla="*/ 11187730 w 11195680"/>
              <a:gd name="connsiteY2" fmla="*/ 433070 h 3668223"/>
              <a:gd name="connsiteX3" fmla="*/ 10971923 w 11195680"/>
              <a:gd name="connsiteY3" fmla="*/ 1045236 h 3668223"/>
              <a:gd name="connsiteX4" fmla="*/ 10094170 w 11195680"/>
              <a:gd name="connsiteY4" fmla="*/ 2235114 h 3668223"/>
              <a:gd name="connsiteX5" fmla="*/ 9193590 w 11195680"/>
              <a:gd name="connsiteY5" fmla="*/ 2943821 h 3668223"/>
              <a:gd name="connsiteX6" fmla="*/ 6946810 w 11195680"/>
              <a:gd name="connsiteY6" fmla="*/ 3655086 h 3668223"/>
              <a:gd name="connsiteX7" fmla="*/ 5917057 w 11195680"/>
              <a:gd name="connsiteY7" fmla="*/ 3585154 h 3668223"/>
              <a:gd name="connsiteX8" fmla="*/ 5239029 w 11195680"/>
              <a:gd name="connsiteY8" fmla="*/ 3266364 h 3668223"/>
              <a:gd name="connsiteX9" fmla="*/ 4483185 w 11195680"/>
              <a:gd name="connsiteY9" fmla="*/ 2527296 h 3668223"/>
              <a:gd name="connsiteX10" fmla="*/ 3855996 w 11195680"/>
              <a:gd name="connsiteY10" fmla="*/ 1715736 h 3668223"/>
              <a:gd name="connsiteX11" fmla="*/ 2936222 w 11195680"/>
              <a:gd name="connsiteY11" fmla="*/ 1052741 h 3668223"/>
              <a:gd name="connsiteX12" fmla="*/ 1572383 w 11195680"/>
              <a:gd name="connsiteY12" fmla="*/ 824181 h 3668223"/>
              <a:gd name="connsiteX13" fmla="*/ 633934 w 11195680"/>
              <a:gd name="connsiteY13" fmla="*/ 670500 h 3668223"/>
              <a:gd name="connsiteX14" fmla="*/ 0 w 11195680"/>
              <a:gd name="connsiteY14" fmla="*/ 0 h 36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5680" h="3668223">
                <a:moveTo>
                  <a:pt x="0" y="0"/>
                </a:moveTo>
                <a:lnTo>
                  <a:pt x="11143117" y="0"/>
                </a:lnTo>
                <a:cubicBezTo>
                  <a:pt x="11194993" y="133384"/>
                  <a:pt x="11205369" y="279389"/>
                  <a:pt x="11187730" y="433070"/>
                </a:cubicBezTo>
                <a:cubicBezTo>
                  <a:pt x="11162311" y="652761"/>
                  <a:pt x="11068414" y="847037"/>
                  <a:pt x="10971923" y="1045236"/>
                </a:cubicBezTo>
                <a:cubicBezTo>
                  <a:pt x="10749372" y="1496046"/>
                  <a:pt x="10438112" y="1879652"/>
                  <a:pt x="10094170" y="2235114"/>
                </a:cubicBezTo>
                <a:cubicBezTo>
                  <a:pt x="9828561" y="2509557"/>
                  <a:pt x="9522488" y="2740675"/>
                  <a:pt x="9193590" y="2943821"/>
                </a:cubicBezTo>
                <a:cubicBezTo>
                  <a:pt x="8502592" y="3369216"/>
                  <a:pt x="7750899" y="3589077"/>
                  <a:pt x="6946810" y="3655086"/>
                </a:cubicBezTo>
                <a:cubicBezTo>
                  <a:pt x="6599236" y="3684253"/>
                  <a:pt x="6253737" y="3666514"/>
                  <a:pt x="5917057" y="3585154"/>
                </a:cubicBezTo>
                <a:cubicBezTo>
                  <a:pt x="5671681" y="3525455"/>
                  <a:pt x="5426823" y="3439148"/>
                  <a:pt x="5239029" y="3266364"/>
                </a:cubicBezTo>
                <a:cubicBezTo>
                  <a:pt x="4910131" y="3089826"/>
                  <a:pt x="4698992" y="2805491"/>
                  <a:pt x="4483185" y="2527296"/>
                </a:cubicBezTo>
                <a:cubicBezTo>
                  <a:pt x="4273603" y="2256776"/>
                  <a:pt x="4083216" y="1969711"/>
                  <a:pt x="3855996" y="1715736"/>
                </a:cubicBezTo>
                <a:cubicBezTo>
                  <a:pt x="3601800" y="1431230"/>
                  <a:pt x="3290540" y="1214098"/>
                  <a:pt x="2936222" y="1052741"/>
                </a:cubicBezTo>
                <a:cubicBezTo>
                  <a:pt x="2498382" y="853519"/>
                  <a:pt x="2038236" y="831857"/>
                  <a:pt x="1572383" y="824181"/>
                </a:cubicBezTo>
                <a:cubicBezTo>
                  <a:pt x="1252304" y="817870"/>
                  <a:pt x="935856" y="792456"/>
                  <a:pt x="633934" y="670500"/>
                </a:cubicBezTo>
                <a:cubicBezTo>
                  <a:pt x="363137" y="561337"/>
                  <a:pt x="79890" y="295934"/>
                  <a:pt x="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463526-EC82-4E10-9F42-1044B6BF768F}"/>
              </a:ext>
            </a:extLst>
          </p:cNvPr>
          <p:cNvGrpSpPr/>
          <p:nvPr userDrawn="1"/>
        </p:nvGrpSpPr>
        <p:grpSpPr>
          <a:xfrm>
            <a:off x="8571053" y="6007101"/>
            <a:ext cx="3620947" cy="853807"/>
            <a:chOff x="8572499" y="6007101"/>
            <a:chExt cx="3620947" cy="853807"/>
          </a:xfrm>
        </p:grpSpPr>
        <p:sp>
          <p:nvSpPr>
            <p:cNvPr id="16" name="Line">
              <a:extLst>
                <a:ext uri="{FF2B5EF4-FFF2-40B4-BE49-F238E27FC236}">
                  <a16:creationId xmlns:a16="http://schemas.microsoft.com/office/drawing/2014/main" id="{419ABACE-213B-F44C-8ECC-DF6A32535388}"/>
                </a:ext>
              </a:extLst>
            </p:cNvPr>
            <p:cNvSpPr/>
            <p:nvPr userDrawn="1"/>
          </p:nvSpPr>
          <p:spPr>
            <a:xfrm>
              <a:off x="92075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B70D10FA-CFFD-0A4F-A159-8C8F7B942307}"/>
                </a:ext>
              </a:extLst>
            </p:cNvPr>
            <p:cNvSpPr/>
            <p:nvPr userDrawn="1"/>
          </p:nvSpPr>
          <p:spPr>
            <a:xfrm>
              <a:off x="11976100" y="62103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3621621D-AC99-7445-AB25-B4E797717074}"/>
                </a:ext>
              </a:extLst>
            </p:cNvPr>
            <p:cNvSpPr/>
            <p:nvPr userDrawn="1"/>
          </p:nvSpPr>
          <p:spPr>
            <a:xfrm>
              <a:off x="11963400" y="62103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EA1A2F1D-79FB-1B4C-9BC9-3D129A8930D5}"/>
                </a:ext>
              </a:extLst>
            </p:cNvPr>
            <p:cNvSpPr/>
            <p:nvPr userDrawn="1"/>
          </p:nvSpPr>
          <p:spPr>
            <a:xfrm>
              <a:off x="9613900" y="6007101"/>
              <a:ext cx="2471422" cy="20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extrusionOk="0">
                  <a:moveTo>
                    <a:pt x="21600" y="20485"/>
                  </a:moveTo>
                  <a:cubicBezTo>
                    <a:pt x="21556" y="19830"/>
                    <a:pt x="21489" y="19830"/>
                    <a:pt x="21422" y="19699"/>
                  </a:cubicBezTo>
                  <a:cubicBezTo>
                    <a:pt x="21145" y="19306"/>
                    <a:pt x="20867" y="19045"/>
                    <a:pt x="20590" y="18652"/>
                  </a:cubicBezTo>
                  <a:cubicBezTo>
                    <a:pt x="20279" y="18259"/>
                    <a:pt x="19968" y="18128"/>
                    <a:pt x="19658" y="17212"/>
                  </a:cubicBezTo>
                  <a:cubicBezTo>
                    <a:pt x="19624" y="17212"/>
                    <a:pt x="19602" y="17212"/>
                    <a:pt x="19569" y="17212"/>
                  </a:cubicBezTo>
                  <a:cubicBezTo>
                    <a:pt x="18692" y="16034"/>
                    <a:pt x="17815" y="14986"/>
                    <a:pt x="16949" y="13808"/>
                  </a:cubicBezTo>
                  <a:cubicBezTo>
                    <a:pt x="16472" y="13154"/>
                    <a:pt x="15995" y="12499"/>
                    <a:pt x="15517" y="11845"/>
                  </a:cubicBezTo>
                  <a:cubicBezTo>
                    <a:pt x="14696" y="10797"/>
                    <a:pt x="13875" y="9750"/>
                    <a:pt x="13053" y="8703"/>
                  </a:cubicBezTo>
                  <a:cubicBezTo>
                    <a:pt x="12520" y="8048"/>
                    <a:pt x="11999" y="7394"/>
                    <a:pt x="11466" y="6739"/>
                  </a:cubicBezTo>
                  <a:cubicBezTo>
                    <a:pt x="10889" y="6085"/>
                    <a:pt x="10323" y="5561"/>
                    <a:pt x="9746" y="4906"/>
                  </a:cubicBezTo>
                  <a:cubicBezTo>
                    <a:pt x="8980" y="3990"/>
                    <a:pt x="8225" y="3335"/>
                    <a:pt x="7459" y="2681"/>
                  </a:cubicBezTo>
                  <a:cubicBezTo>
                    <a:pt x="6638" y="2026"/>
                    <a:pt x="5816" y="1503"/>
                    <a:pt x="5006" y="979"/>
                  </a:cubicBezTo>
                  <a:cubicBezTo>
                    <a:pt x="3341" y="63"/>
                    <a:pt x="1687" y="-330"/>
                    <a:pt x="0" y="325"/>
                  </a:cubicBezTo>
                  <a:cubicBezTo>
                    <a:pt x="44" y="1372"/>
                    <a:pt x="122" y="1241"/>
                    <a:pt x="178" y="1372"/>
                  </a:cubicBezTo>
                  <a:cubicBezTo>
                    <a:pt x="1121" y="3859"/>
                    <a:pt x="2076" y="5692"/>
                    <a:pt x="3041" y="7263"/>
                  </a:cubicBezTo>
                  <a:cubicBezTo>
                    <a:pt x="3619" y="8179"/>
                    <a:pt x="4207" y="9096"/>
                    <a:pt x="4795" y="9750"/>
                  </a:cubicBezTo>
                  <a:cubicBezTo>
                    <a:pt x="5028" y="10012"/>
                    <a:pt x="5261" y="10012"/>
                    <a:pt x="5494" y="10797"/>
                  </a:cubicBezTo>
                  <a:cubicBezTo>
                    <a:pt x="6116" y="11452"/>
                    <a:pt x="6749" y="12106"/>
                    <a:pt x="7370" y="12761"/>
                  </a:cubicBezTo>
                  <a:cubicBezTo>
                    <a:pt x="8336" y="13677"/>
                    <a:pt x="9301" y="14725"/>
                    <a:pt x="10256" y="15641"/>
                  </a:cubicBezTo>
                  <a:cubicBezTo>
                    <a:pt x="10989" y="16296"/>
                    <a:pt x="11721" y="16688"/>
                    <a:pt x="12454" y="17212"/>
                  </a:cubicBezTo>
                  <a:cubicBezTo>
                    <a:pt x="13031" y="17605"/>
                    <a:pt x="13619" y="17997"/>
                    <a:pt x="14196" y="18259"/>
                  </a:cubicBezTo>
                  <a:cubicBezTo>
                    <a:pt x="14718" y="18521"/>
                    <a:pt x="15240" y="18652"/>
                    <a:pt x="15773" y="18914"/>
                  </a:cubicBezTo>
                  <a:cubicBezTo>
                    <a:pt x="16283" y="19176"/>
                    <a:pt x="16794" y="19306"/>
                    <a:pt x="17304" y="19568"/>
                  </a:cubicBezTo>
                  <a:cubicBezTo>
                    <a:pt x="17915" y="19830"/>
                    <a:pt x="18536" y="20092"/>
                    <a:pt x="19147" y="20354"/>
                  </a:cubicBezTo>
                  <a:cubicBezTo>
                    <a:pt x="19313" y="20485"/>
                    <a:pt x="19480" y="20616"/>
                    <a:pt x="19646" y="20746"/>
                  </a:cubicBezTo>
                  <a:cubicBezTo>
                    <a:pt x="19891" y="20354"/>
                    <a:pt x="20135" y="20746"/>
                    <a:pt x="20379" y="20877"/>
                  </a:cubicBezTo>
                  <a:cubicBezTo>
                    <a:pt x="20457" y="20877"/>
                    <a:pt x="20534" y="20354"/>
                    <a:pt x="20601" y="21270"/>
                  </a:cubicBezTo>
                  <a:cubicBezTo>
                    <a:pt x="20612" y="20877"/>
                    <a:pt x="20634" y="20877"/>
                    <a:pt x="20645" y="21270"/>
                  </a:cubicBezTo>
                  <a:cubicBezTo>
                    <a:pt x="20712" y="20746"/>
                    <a:pt x="20779" y="20877"/>
                    <a:pt x="20856" y="21270"/>
                  </a:cubicBezTo>
                  <a:cubicBezTo>
                    <a:pt x="20912" y="20877"/>
                    <a:pt x="20967" y="21008"/>
                    <a:pt x="21023" y="21270"/>
                  </a:cubicBezTo>
                  <a:lnTo>
                    <a:pt x="21023" y="21270"/>
                  </a:lnTo>
                  <a:cubicBezTo>
                    <a:pt x="21123" y="20877"/>
                    <a:pt x="21223" y="21008"/>
                    <a:pt x="21311" y="21270"/>
                  </a:cubicBezTo>
                  <a:cubicBezTo>
                    <a:pt x="21345" y="21008"/>
                    <a:pt x="21367" y="21139"/>
                    <a:pt x="21400" y="21270"/>
                  </a:cubicBezTo>
                  <a:lnTo>
                    <a:pt x="21400" y="21270"/>
                  </a:lnTo>
                  <a:cubicBezTo>
                    <a:pt x="21411" y="21270"/>
                    <a:pt x="21433" y="21270"/>
                    <a:pt x="21445" y="21270"/>
                  </a:cubicBezTo>
                  <a:lnTo>
                    <a:pt x="21445" y="21270"/>
                  </a:lnTo>
                  <a:cubicBezTo>
                    <a:pt x="21456" y="21270"/>
                    <a:pt x="21478" y="21270"/>
                    <a:pt x="21489" y="21270"/>
                  </a:cubicBezTo>
                  <a:cubicBezTo>
                    <a:pt x="21511" y="20616"/>
                    <a:pt x="21567" y="20877"/>
                    <a:pt x="21600" y="2048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170917B7-A4A6-8940-8F56-7A098CEFF2CA}"/>
                </a:ext>
              </a:extLst>
            </p:cNvPr>
            <p:cNvSpPr/>
            <p:nvPr userDrawn="1"/>
          </p:nvSpPr>
          <p:spPr>
            <a:xfrm>
              <a:off x="9182099" y="6197601"/>
              <a:ext cx="3011347" cy="20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995" extrusionOk="0">
                  <a:moveTo>
                    <a:pt x="21256" y="14520"/>
                  </a:moveTo>
                  <a:cubicBezTo>
                    <a:pt x="20565" y="14012"/>
                    <a:pt x="19873" y="13885"/>
                    <a:pt x="19182" y="14012"/>
                  </a:cubicBezTo>
                  <a:cubicBezTo>
                    <a:pt x="19146" y="14012"/>
                    <a:pt x="19119" y="14139"/>
                    <a:pt x="19091" y="13885"/>
                  </a:cubicBezTo>
                  <a:cubicBezTo>
                    <a:pt x="18637" y="14266"/>
                    <a:pt x="18191" y="14139"/>
                    <a:pt x="17736" y="14266"/>
                  </a:cubicBezTo>
                  <a:cubicBezTo>
                    <a:pt x="17136" y="14520"/>
                    <a:pt x="16545" y="14393"/>
                    <a:pt x="15945" y="14012"/>
                  </a:cubicBezTo>
                  <a:cubicBezTo>
                    <a:pt x="15390" y="13758"/>
                    <a:pt x="14844" y="13249"/>
                    <a:pt x="14289" y="12614"/>
                  </a:cubicBezTo>
                  <a:cubicBezTo>
                    <a:pt x="13061" y="11216"/>
                    <a:pt x="11834" y="9311"/>
                    <a:pt x="10615" y="7659"/>
                  </a:cubicBezTo>
                  <a:cubicBezTo>
                    <a:pt x="9787" y="6515"/>
                    <a:pt x="8951" y="5626"/>
                    <a:pt x="8114" y="4482"/>
                  </a:cubicBezTo>
                  <a:cubicBezTo>
                    <a:pt x="8096" y="4482"/>
                    <a:pt x="8087" y="4355"/>
                    <a:pt x="8068" y="4355"/>
                  </a:cubicBezTo>
                  <a:cubicBezTo>
                    <a:pt x="7877" y="4101"/>
                    <a:pt x="7696" y="3974"/>
                    <a:pt x="7505" y="3720"/>
                  </a:cubicBezTo>
                  <a:cubicBezTo>
                    <a:pt x="7059" y="3212"/>
                    <a:pt x="6613" y="2576"/>
                    <a:pt x="6168" y="2068"/>
                  </a:cubicBezTo>
                  <a:cubicBezTo>
                    <a:pt x="6131" y="2068"/>
                    <a:pt x="6095" y="2195"/>
                    <a:pt x="6068" y="1687"/>
                  </a:cubicBezTo>
                  <a:cubicBezTo>
                    <a:pt x="5686" y="1433"/>
                    <a:pt x="5304" y="1052"/>
                    <a:pt x="4913" y="798"/>
                  </a:cubicBezTo>
                  <a:cubicBezTo>
                    <a:pt x="3939" y="35"/>
                    <a:pt x="2966" y="-473"/>
                    <a:pt x="1993" y="671"/>
                  </a:cubicBezTo>
                  <a:cubicBezTo>
                    <a:pt x="1757" y="925"/>
                    <a:pt x="1529" y="1433"/>
                    <a:pt x="1293" y="1814"/>
                  </a:cubicBezTo>
                  <a:cubicBezTo>
                    <a:pt x="1102" y="2704"/>
                    <a:pt x="893" y="3212"/>
                    <a:pt x="702" y="4101"/>
                  </a:cubicBezTo>
                  <a:cubicBezTo>
                    <a:pt x="474" y="5245"/>
                    <a:pt x="256" y="6769"/>
                    <a:pt x="83" y="9184"/>
                  </a:cubicBezTo>
                  <a:cubicBezTo>
                    <a:pt x="38" y="9819"/>
                    <a:pt x="-35" y="10454"/>
                    <a:pt x="20" y="11471"/>
                  </a:cubicBezTo>
                  <a:cubicBezTo>
                    <a:pt x="65" y="12360"/>
                    <a:pt x="138" y="12233"/>
                    <a:pt x="211" y="11725"/>
                  </a:cubicBezTo>
                  <a:cubicBezTo>
                    <a:pt x="674" y="8802"/>
                    <a:pt x="1165" y="7532"/>
                    <a:pt x="1666" y="6769"/>
                  </a:cubicBezTo>
                  <a:cubicBezTo>
                    <a:pt x="2566" y="5372"/>
                    <a:pt x="3476" y="5753"/>
                    <a:pt x="4376" y="6388"/>
                  </a:cubicBezTo>
                  <a:cubicBezTo>
                    <a:pt x="5222" y="7024"/>
                    <a:pt x="6058" y="8294"/>
                    <a:pt x="6895" y="9311"/>
                  </a:cubicBezTo>
                  <a:cubicBezTo>
                    <a:pt x="7350" y="9946"/>
                    <a:pt x="7805" y="10962"/>
                    <a:pt x="8259" y="11471"/>
                  </a:cubicBezTo>
                  <a:cubicBezTo>
                    <a:pt x="8305" y="11471"/>
                    <a:pt x="8341" y="11725"/>
                    <a:pt x="8387" y="11852"/>
                  </a:cubicBezTo>
                  <a:cubicBezTo>
                    <a:pt x="8569" y="11725"/>
                    <a:pt x="8741" y="12233"/>
                    <a:pt x="8914" y="12487"/>
                  </a:cubicBezTo>
                  <a:cubicBezTo>
                    <a:pt x="9833" y="14012"/>
                    <a:pt x="10751" y="15663"/>
                    <a:pt x="11670" y="17188"/>
                  </a:cubicBezTo>
                  <a:cubicBezTo>
                    <a:pt x="12534" y="18586"/>
                    <a:pt x="13407" y="19729"/>
                    <a:pt x="14271" y="20365"/>
                  </a:cubicBezTo>
                  <a:cubicBezTo>
                    <a:pt x="15217" y="21000"/>
                    <a:pt x="16172" y="21127"/>
                    <a:pt x="17118" y="20873"/>
                  </a:cubicBezTo>
                  <a:cubicBezTo>
                    <a:pt x="17745" y="20746"/>
                    <a:pt x="18373" y="20365"/>
                    <a:pt x="18991" y="20111"/>
                  </a:cubicBezTo>
                  <a:cubicBezTo>
                    <a:pt x="19000" y="20111"/>
                    <a:pt x="19009" y="20238"/>
                    <a:pt x="19009" y="20238"/>
                  </a:cubicBezTo>
                  <a:cubicBezTo>
                    <a:pt x="19437" y="19984"/>
                    <a:pt x="19864" y="19729"/>
                    <a:pt x="20292" y="19475"/>
                  </a:cubicBezTo>
                  <a:cubicBezTo>
                    <a:pt x="20719" y="19221"/>
                    <a:pt x="21138" y="19094"/>
                    <a:pt x="21565" y="18840"/>
                  </a:cubicBezTo>
                  <a:lnTo>
                    <a:pt x="21565" y="14647"/>
                  </a:lnTo>
                  <a:cubicBezTo>
                    <a:pt x="21474" y="14647"/>
                    <a:pt x="21365" y="14647"/>
                    <a:pt x="21256" y="1452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6D9BD415-44A6-E24C-BA7D-B44EDF6E44E9}"/>
                </a:ext>
              </a:extLst>
            </p:cNvPr>
            <p:cNvSpPr/>
            <p:nvPr userDrawn="1"/>
          </p:nvSpPr>
          <p:spPr>
            <a:xfrm>
              <a:off x="8928099" y="6350001"/>
              <a:ext cx="3257967" cy="2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30" extrusionOk="0">
                  <a:moveTo>
                    <a:pt x="2288" y="12739"/>
                  </a:moveTo>
                  <a:cubicBezTo>
                    <a:pt x="3028" y="12129"/>
                    <a:pt x="3767" y="11640"/>
                    <a:pt x="4507" y="11274"/>
                  </a:cubicBezTo>
                  <a:cubicBezTo>
                    <a:pt x="5205" y="10908"/>
                    <a:pt x="5903" y="10786"/>
                    <a:pt x="6593" y="10908"/>
                  </a:cubicBezTo>
                  <a:cubicBezTo>
                    <a:pt x="7291" y="11152"/>
                    <a:pt x="7981" y="12007"/>
                    <a:pt x="8679" y="13349"/>
                  </a:cubicBezTo>
                  <a:cubicBezTo>
                    <a:pt x="9053" y="14081"/>
                    <a:pt x="9435" y="14447"/>
                    <a:pt x="9818" y="15179"/>
                  </a:cubicBezTo>
                  <a:cubicBezTo>
                    <a:pt x="9859" y="15301"/>
                    <a:pt x="9892" y="15423"/>
                    <a:pt x="9934" y="15545"/>
                  </a:cubicBezTo>
                  <a:cubicBezTo>
                    <a:pt x="10183" y="15667"/>
                    <a:pt x="10424" y="16156"/>
                    <a:pt x="10674" y="16644"/>
                  </a:cubicBezTo>
                  <a:cubicBezTo>
                    <a:pt x="11621" y="18230"/>
                    <a:pt x="12560" y="19573"/>
                    <a:pt x="13508" y="20427"/>
                  </a:cubicBezTo>
                  <a:cubicBezTo>
                    <a:pt x="14131" y="21037"/>
                    <a:pt x="14754" y="21281"/>
                    <a:pt x="15386" y="21037"/>
                  </a:cubicBezTo>
                  <a:cubicBezTo>
                    <a:pt x="16018" y="20793"/>
                    <a:pt x="16641" y="20183"/>
                    <a:pt x="17273" y="19939"/>
                  </a:cubicBezTo>
                  <a:cubicBezTo>
                    <a:pt x="17804" y="19695"/>
                    <a:pt x="18336" y="19450"/>
                    <a:pt x="18860" y="19450"/>
                  </a:cubicBezTo>
                  <a:cubicBezTo>
                    <a:pt x="19118" y="19084"/>
                    <a:pt x="19375" y="19328"/>
                    <a:pt x="19641" y="19206"/>
                  </a:cubicBezTo>
                  <a:cubicBezTo>
                    <a:pt x="20198" y="19084"/>
                    <a:pt x="20763" y="19206"/>
                    <a:pt x="21320" y="19328"/>
                  </a:cubicBezTo>
                  <a:lnTo>
                    <a:pt x="21320" y="12739"/>
                  </a:lnTo>
                  <a:cubicBezTo>
                    <a:pt x="21087" y="12861"/>
                    <a:pt x="20855" y="13227"/>
                    <a:pt x="20614" y="13471"/>
                  </a:cubicBezTo>
                  <a:cubicBezTo>
                    <a:pt x="20090" y="14081"/>
                    <a:pt x="19566" y="14813"/>
                    <a:pt x="19051" y="15545"/>
                  </a:cubicBezTo>
                  <a:cubicBezTo>
                    <a:pt x="19001" y="15667"/>
                    <a:pt x="18951" y="15789"/>
                    <a:pt x="18902" y="15545"/>
                  </a:cubicBezTo>
                  <a:cubicBezTo>
                    <a:pt x="18519" y="16033"/>
                    <a:pt x="18137" y="16033"/>
                    <a:pt x="17763" y="16033"/>
                  </a:cubicBezTo>
                  <a:cubicBezTo>
                    <a:pt x="17347" y="16033"/>
                    <a:pt x="16932" y="15789"/>
                    <a:pt x="16516" y="15667"/>
                  </a:cubicBezTo>
                  <a:cubicBezTo>
                    <a:pt x="15818" y="15301"/>
                    <a:pt x="15128" y="14569"/>
                    <a:pt x="14430" y="13837"/>
                  </a:cubicBezTo>
                  <a:cubicBezTo>
                    <a:pt x="13441" y="12739"/>
                    <a:pt x="12461" y="11152"/>
                    <a:pt x="11480" y="9200"/>
                  </a:cubicBezTo>
                  <a:cubicBezTo>
                    <a:pt x="10865" y="7979"/>
                    <a:pt x="10258" y="6759"/>
                    <a:pt x="9643" y="5539"/>
                  </a:cubicBezTo>
                  <a:cubicBezTo>
                    <a:pt x="9610" y="5417"/>
                    <a:pt x="9577" y="5295"/>
                    <a:pt x="9535" y="5050"/>
                  </a:cubicBezTo>
                  <a:cubicBezTo>
                    <a:pt x="9203" y="4806"/>
                    <a:pt x="8870" y="3830"/>
                    <a:pt x="8546" y="3342"/>
                  </a:cubicBezTo>
                  <a:cubicBezTo>
                    <a:pt x="7674" y="1756"/>
                    <a:pt x="6801" y="291"/>
                    <a:pt x="5920" y="47"/>
                  </a:cubicBezTo>
                  <a:cubicBezTo>
                    <a:pt x="4881" y="-319"/>
                    <a:pt x="3851" y="1511"/>
                    <a:pt x="2828" y="3830"/>
                  </a:cubicBezTo>
                  <a:cubicBezTo>
                    <a:pt x="2296" y="5050"/>
                    <a:pt x="1756" y="5905"/>
                    <a:pt x="1216" y="7125"/>
                  </a:cubicBezTo>
                  <a:cubicBezTo>
                    <a:pt x="958" y="7735"/>
                    <a:pt x="701" y="8223"/>
                    <a:pt x="451" y="9322"/>
                  </a:cubicBezTo>
                  <a:cubicBezTo>
                    <a:pt x="451" y="9322"/>
                    <a:pt x="-280" y="14203"/>
                    <a:pt x="119" y="14081"/>
                  </a:cubicBezTo>
                  <a:cubicBezTo>
                    <a:pt x="834" y="14081"/>
                    <a:pt x="1565" y="13227"/>
                    <a:pt x="2288" y="1273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E16BD37-E2C9-564E-92FC-B0735A8B5020}"/>
                </a:ext>
              </a:extLst>
            </p:cNvPr>
            <p:cNvSpPr/>
            <p:nvPr userDrawn="1"/>
          </p:nvSpPr>
          <p:spPr>
            <a:xfrm>
              <a:off x="8775700" y="6565901"/>
              <a:ext cx="3412376" cy="23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104" extrusionOk="0">
                  <a:moveTo>
                    <a:pt x="55" y="7661"/>
                  </a:moveTo>
                  <a:cubicBezTo>
                    <a:pt x="-25" y="8696"/>
                    <a:pt x="-17" y="9844"/>
                    <a:pt x="71" y="10649"/>
                  </a:cubicBezTo>
                  <a:cubicBezTo>
                    <a:pt x="184" y="11798"/>
                    <a:pt x="320" y="12372"/>
                    <a:pt x="457" y="12372"/>
                  </a:cubicBezTo>
                  <a:cubicBezTo>
                    <a:pt x="770" y="12602"/>
                    <a:pt x="1083" y="12717"/>
                    <a:pt x="1404" y="12832"/>
                  </a:cubicBezTo>
                  <a:cubicBezTo>
                    <a:pt x="2432" y="13406"/>
                    <a:pt x="3452" y="14096"/>
                    <a:pt x="4480" y="14785"/>
                  </a:cubicBezTo>
                  <a:cubicBezTo>
                    <a:pt x="5242" y="15245"/>
                    <a:pt x="5997" y="15704"/>
                    <a:pt x="6760" y="16164"/>
                  </a:cubicBezTo>
                  <a:cubicBezTo>
                    <a:pt x="8005" y="16968"/>
                    <a:pt x="9249" y="17657"/>
                    <a:pt x="10494" y="18462"/>
                  </a:cubicBezTo>
                  <a:cubicBezTo>
                    <a:pt x="10815" y="18691"/>
                    <a:pt x="11136" y="18921"/>
                    <a:pt x="11458" y="19151"/>
                  </a:cubicBezTo>
                  <a:cubicBezTo>
                    <a:pt x="11618" y="19036"/>
                    <a:pt x="11779" y="19381"/>
                    <a:pt x="11947" y="19381"/>
                  </a:cubicBezTo>
                  <a:cubicBezTo>
                    <a:pt x="12389" y="19610"/>
                    <a:pt x="12839" y="19955"/>
                    <a:pt x="13280" y="20185"/>
                  </a:cubicBezTo>
                  <a:cubicBezTo>
                    <a:pt x="13770" y="20530"/>
                    <a:pt x="14268" y="20874"/>
                    <a:pt x="14758" y="20989"/>
                  </a:cubicBezTo>
                  <a:cubicBezTo>
                    <a:pt x="15207" y="21219"/>
                    <a:pt x="15657" y="21104"/>
                    <a:pt x="16107" y="20645"/>
                  </a:cubicBezTo>
                  <a:cubicBezTo>
                    <a:pt x="16773" y="19955"/>
                    <a:pt x="17448" y="19151"/>
                    <a:pt x="18114" y="18576"/>
                  </a:cubicBezTo>
                  <a:cubicBezTo>
                    <a:pt x="18427" y="18232"/>
                    <a:pt x="18732" y="17772"/>
                    <a:pt x="19046" y="17887"/>
                  </a:cubicBezTo>
                  <a:cubicBezTo>
                    <a:pt x="19359" y="17542"/>
                    <a:pt x="19672" y="17657"/>
                    <a:pt x="19985" y="17657"/>
                  </a:cubicBezTo>
                  <a:cubicBezTo>
                    <a:pt x="20523" y="17657"/>
                    <a:pt x="21045" y="19151"/>
                    <a:pt x="21575" y="20530"/>
                  </a:cubicBezTo>
                  <a:lnTo>
                    <a:pt x="21575" y="12832"/>
                  </a:lnTo>
                  <a:cubicBezTo>
                    <a:pt x="21366" y="12602"/>
                    <a:pt x="21149" y="12487"/>
                    <a:pt x="20941" y="12372"/>
                  </a:cubicBezTo>
                  <a:cubicBezTo>
                    <a:pt x="20338" y="12028"/>
                    <a:pt x="19736" y="12487"/>
                    <a:pt x="19134" y="12717"/>
                  </a:cubicBezTo>
                  <a:cubicBezTo>
                    <a:pt x="18644" y="13062"/>
                    <a:pt x="18146" y="13406"/>
                    <a:pt x="17656" y="13636"/>
                  </a:cubicBezTo>
                  <a:cubicBezTo>
                    <a:pt x="16958" y="13866"/>
                    <a:pt x="16267" y="14210"/>
                    <a:pt x="15569" y="14325"/>
                  </a:cubicBezTo>
                  <a:cubicBezTo>
                    <a:pt x="14958" y="14440"/>
                    <a:pt x="14348" y="14440"/>
                    <a:pt x="13730" y="14210"/>
                  </a:cubicBezTo>
                  <a:cubicBezTo>
                    <a:pt x="13208" y="13981"/>
                    <a:pt x="12686" y="13291"/>
                    <a:pt x="12172" y="12717"/>
                  </a:cubicBezTo>
                  <a:cubicBezTo>
                    <a:pt x="11899" y="12372"/>
                    <a:pt x="11618" y="11568"/>
                    <a:pt x="11345" y="10993"/>
                  </a:cubicBezTo>
                  <a:cubicBezTo>
                    <a:pt x="11265" y="10879"/>
                    <a:pt x="11177" y="11108"/>
                    <a:pt x="11128" y="9844"/>
                  </a:cubicBezTo>
                  <a:cubicBezTo>
                    <a:pt x="11144" y="10764"/>
                    <a:pt x="11104" y="10649"/>
                    <a:pt x="11064" y="10649"/>
                  </a:cubicBezTo>
                  <a:cubicBezTo>
                    <a:pt x="10398" y="9385"/>
                    <a:pt x="9739" y="8121"/>
                    <a:pt x="9073" y="6972"/>
                  </a:cubicBezTo>
                  <a:cubicBezTo>
                    <a:pt x="8206" y="5364"/>
                    <a:pt x="7330" y="3870"/>
                    <a:pt x="6455" y="2721"/>
                  </a:cubicBezTo>
                  <a:cubicBezTo>
                    <a:pt x="5652" y="1572"/>
                    <a:pt x="4857" y="653"/>
                    <a:pt x="4054" y="308"/>
                  </a:cubicBezTo>
                  <a:cubicBezTo>
                    <a:pt x="3259" y="-36"/>
                    <a:pt x="2464" y="-381"/>
                    <a:pt x="1677" y="998"/>
                  </a:cubicBezTo>
                  <a:cubicBezTo>
                    <a:pt x="1204" y="1917"/>
                    <a:pt x="730" y="3066"/>
                    <a:pt x="280" y="5364"/>
                  </a:cubicBezTo>
                  <a:cubicBezTo>
                    <a:pt x="208" y="6168"/>
                    <a:pt x="120" y="6742"/>
                    <a:pt x="55" y="766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BF158AA9-555B-754B-A180-F90FCFF0160E}"/>
                </a:ext>
              </a:extLst>
            </p:cNvPr>
            <p:cNvSpPr/>
            <p:nvPr userDrawn="1"/>
          </p:nvSpPr>
          <p:spPr>
            <a:xfrm>
              <a:off x="92202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4FDE99A3-B10C-5041-9FF5-0D683F993865}"/>
                </a:ext>
              </a:extLst>
            </p:cNvPr>
            <p:cNvSpPr/>
            <p:nvPr userDrawn="1"/>
          </p:nvSpPr>
          <p:spPr>
            <a:xfrm>
              <a:off x="12052300" y="62103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F3F28AC1-5865-BE47-8D02-7ECC958F7DAF}"/>
                </a:ext>
              </a:extLst>
            </p:cNvPr>
            <p:cNvSpPr/>
            <p:nvPr userDrawn="1"/>
          </p:nvSpPr>
          <p:spPr>
            <a:xfrm>
              <a:off x="92964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9C8A9B58-6D53-B345-BF75-BF3E505E0814}"/>
                </a:ext>
              </a:extLst>
            </p:cNvPr>
            <p:cNvSpPr/>
            <p:nvPr userDrawn="1"/>
          </p:nvSpPr>
          <p:spPr>
            <a:xfrm>
              <a:off x="92964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BE894FB8-61A1-8448-A6ED-96B7F244E864}"/>
                </a:ext>
              </a:extLst>
            </p:cNvPr>
            <p:cNvSpPr/>
            <p:nvPr userDrawn="1"/>
          </p:nvSpPr>
          <p:spPr>
            <a:xfrm>
              <a:off x="8572499" y="6807201"/>
              <a:ext cx="1353823" cy="53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extrusionOk="0">
                  <a:moveTo>
                    <a:pt x="0" y="20760"/>
                  </a:moveTo>
                  <a:lnTo>
                    <a:pt x="21600" y="20760"/>
                  </a:lnTo>
                  <a:cubicBezTo>
                    <a:pt x="20405" y="18305"/>
                    <a:pt x="19209" y="15851"/>
                    <a:pt x="18034" y="13396"/>
                  </a:cubicBezTo>
                  <a:cubicBezTo>
                    <a:pt x="16007" y="9469"/>
                    <a:pt x="13961" y="6524"/>
                    <a:pt x="11935" y="4069"/>
                  </a:cubicBezTo>
                  <a:cubicBezTo>
                    <a:pt x="11833" y="4069"/>
                    <a:pt x="11712" y="5542"/>
                    <a:pt x="11631" y="2596"/>
                  </a:cubicBezTo>
                  <a:cubicBezTo>
                    <a:pt x="11610" y="4069"/>
                    <a:pt x="11570" y="3578"/>
                    <a:pt x="11550" y="2596"/>
                  </a:cubicBezTo>
                  <a:cubicBezTo>
                    <a:pt x="11529" y="4069"/>
                    <a:pt x="11489" y="4069"/>
                    <a:pt x="11469" y="2596"/>
                  </a:cubicBezTo>
                  <a:cubicBezTo>
                    <a:pt x="11347" y="5051"/>
                    <a:pt x="11225" y="4069"/>
                    <a:pt x="11104" y="2596"/>
                  </a:cubicBezTo>
                  <a:cubicBezTo>
                    <a:pt x="11043" y="4069"/>
                    <a:pt x="10982" y="4069"/>
                    <a:pt x="10922" y="2596"/>
                  </a:cubicBezTo>
                  <a:cubicBezTo>
                    <a:pt x="10901" y="3578"/>
                    <a:pt x="10861" y="3578"/>
                    <a:pt x="10841" y="2596"/>
                  </a:cubicBezTo>
                  <a:cubicBezTo>
                    <a:pt x="10820" y="3578"/>
                    <a:pt x="10780" y="3578"/>
                    <a:pt x="10760" y="2596"/>
                  </a:cubicBezTo>
                  <a:cubicBezTo>
                    <a:pt x="10739" y="3578"/>
                    <a:pt x="10699" y="3087"/>
                    <a:pt x="10679" y="2596"/>
                  </a:cubicBezTo>
                  <a:cubicBezTo>
                    <a:pt x="10618" y="3578"/>
                    <a:pt x="10557" y="3578"/>
                    <a:pt x="10496" y="2596"/>
                  </a:cubicBezTo>
                  <a:cubicBezTo>
                    <a:pt x="10375" y="3578"/>
                    <a:pt x="10253" y="3087"/>
                    <a:pt x="10152" y="2596"/>
                  </a:cubicBezTo>
                  <a:cubicBezTo>
                    <a:pt x="10010" y="4069"/>
                    <a:pt x="9848" y="2596"/>
                    <a:pt x="9706" y="2596"/>
                  </a:cubicBezTo>
                  <a:cubicBezTo>
                    <a:pt x="8916" y="2106"/>
                    <a:pt x="8125" y="1615"/>
                    <a:pt x="7335" y="1124"/>
                  </a:cubicBezTo>
                  <a:cubicBezTo>
                    <a:pt x="5755" y="-349"/>
                    <a:pt x="4174" y="-840"/>
                    <a:pt x="2614" y="2596"/>
                  </a:cubicBezTo>
                  <a:cubicBezTo>
                    <a:pt x="2573" y="2596"/>
                    <a:pt x="2533" y="2596"/>
                    <a:pt x="2492" y="2596"/>
                  </a:cubicBezTo>
                  <a:cubicBezTo>
                    <a:pt x="2452" y="2596"/>
                    <a:pt x="2432" y="2596"/>
                    <a:pt x="2391" y="2596"/>
                  </a:cubicBezTo>
                  <a:lnTo>
                    <a:pt x="2391" y="2596"/>
                  </a:lnTo>
                  <a:cubicBezTo>
                    <a:pt x="1682" y="5051"/>
                    <a:pt x="973" y="6524"/>
                    <a:pt x="243" y="15851"/>
                  </a:cubicBezTo>
                  <a:lnTo>
                    <a:pt x="0" y="2076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93D537B1-91D1-3047-9EBB-23A46E8CABBB}"/>
                </a:ext>
              </a:extLst>
            </p:cNvPr>
            <p:cNvSpPr/>
            <p:nvPr userDrawn="1"/>
          </p:nvSpPr>
          <p:spPr>
            <a:xfrm>
              <a:off x="92837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2CDEADA2-1860-0547-8143-04EA731C18BF}"/>
                </a:ext>
              </a:extLst>
            </p:cNvPr>
            <p:cNvSpPr/>
            <p:nvPr userDrawn="1"/>
          </p:nvSpPr>
          <p:spPr>
            <a:xfrm>
              <a:off x="92329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04A94D86-148B-9D4F-8312-597AC5B76ACB}"/>
                </a:ext>
              </a:extLst>
            </p:cNvPr>
            <p:cNvSpPr/>
            <p:nvPr userDrawn="1"/>
          </p:nvSpPr>
          <p:spPr>
            <a:xfrm>
              <a:off x="92456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E3BB5C8F-FFD5-D747-B87B-7DBBEB2FBEB2}"/>
                </a:ext>
              </a:extLst>
            </p:cNvPr>
            <p:cNvSpPr/>
            <p:nvPr userDrawn="1"/>
          </p:nvSpPr>
          <p:spPr>
            <a:xfrm>
              <a:off x="92456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630DD178-C303-5545-BA66-89D3C22AB96B}"/>
                </a:ext>
              </a:extLst>
            </p:cNvPr>
            <p:cNvSpPr/>
            <p:nvPr userDrawn="1"/>
          </p:nvSpPr>
          <p:spPr>
            <a:xfrm>
              <a:off x="92583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2B76EBB0-5876-7B4A-B237-C60616539339}"/>
                </a:ext>
              </a:extLst>
            </p:cNvPr>
            <p:cNvSpPr/>
            <p:nvPr userDrawn="1"/>
          </p:nvSpPr>
          <p:spPr>
            <a:xfrm>
              <a:off x="9258300" y="6819901"/>
              <a:ext cx="12700" cy="12700"/>
            </a:xfrm>
            <a:prstGeom prst="line">
              <a:avLst/>
            </a:pr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89653"/>
            <a:ext cx="10515600" cy="11205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412822"/>
            <a:ext cx="10515600" cy="67682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163D06-A48F-442B-B4E8-FC25CABEAB50}"/>
              </a:ext>
            </a:extLst>
          </p:cNvPr>
          <p:cNvGrpSpPr/>
          <p:nvPr userDrawn="1"/>
        </p:nvGrpSpPr>
        <p:grpSpPr>
          <a:xfrm>
            <a:off x="0" y="0"/>
            <a:ext cx="12192000" cy="6482595"/>
            <a:chOff x="0" y="0"/>
            <a:chExt cx="12192000" cy="6482595"/>
          </a:xfrm>
        </p:grpSpPr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5BF38DB6-086D-7041-B471-F589A24A1699}"/>
                </a:ext>
              </a:extLst>
            </p:cNvPr>
            <p:cNvSpPr/>
            <p:nvPr userDrawn="1"/>
          </p:nvSpPr>
          <p:spPr>
            <a:xfrm>
              <a:off x="11233116" y="3546093"/>
              <a:ext cx="154943" cy="15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extrusionOk="0">
                  <a:moveTo>
                    <a:pt x="10268" y="5"/>
                  </a:moveTo>
                  <a:cubicBezTo>
                    <a:pt x="4780" y="178"/>
                    <a:pt x="0" y="5189"/>
                    <a:pt x="0" y="10718"/>
                  </a:cubicBezTo>
                  <a:cubicBezTo>
                    <a:pt x="0" y="16766"/>
                    <a:pt x="4603" y="21259"/>
                    <a:pt x="10623" y="21432"/>
                  </a:cubicBezTo>
                  <a:cubicBezTo>
                    <a:pt x="16819" y="21432"/>
                    <a:pt x="21600" y="16939"/>
                    <a:pt x="21600" y="11064"/>
                  </a:cubicBezTo>
                  <a:cubicBezTo>
                    <a:pt x="21599" y="4843"/>
                    <a:pt x="16288" y="-168"/>
                    <a:pt x="10268" y="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2A20C9B8-8FFB-3A4E-9925-884DBD299C83}"/>
                </a:ext>
              </a:extLst>
            </p:cNvPr>
            <p:cNvSpPr/>
            <p:nvPr userDrawn="1"/>
          </p:nvSpPr>
          <p:spPr>
            <a:xfrm>
              <a:off x="10991815" y="3634993"/>
              <a:ext cx="154979" cy="15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29" extrusionOk="0">
                  <a:moveTo>
                    <a:pt x="11239" y="5"/>
                  </a:moveTo>
                  <a:cubicBezTo>
                    <a:pt x="5093" y="-171"/>
                    <a:pt x="0" y="4395"/>
                    <a:pt x="0" y="10366"/>
                  </a:cubicBezTo>
                  <a:cubicBezTo>
                    <a:pt x="0" y="16688"/>
                    <a:pt x="4390" y="21253"/>
                    <a:pt x="10537" y="21429"/>
                  </a:cubicBezTo>
                  <a:cubicBezTo>
                    <a:pt x="16507" y="21429"/>
                    <a:pt x="21249" y="17039"/>
                    <a:pt x="21425" y="11419"/>
                  </a:cubicBezTo>
                  <a:cubicBezTo>
                    <a:pt x="21600" y="5273"/>
                    <a:pt x="17034" y="180"/>
                    <a:pt x="11239" y="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1A080732-F8D6-B74E-8999-4C8FB28B89CA}"/>
                </a:ext>
              </a:extLst>
            </p:cNvPr>
            <p:cNvSpPr/>
            <p:nvPr userDrawn="1"/>
          </p:nvSpPr>
          <p:spPr>
            <a:xfrm>
              <a:off x="11525216" y="3495292"/>
              <a:ext cx="154975" cy="1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29" extrusionOk="0">
                  <a:moveTo>
                    <a:pt x="10537" y="5"/>
                  </a:moveTo>
                  <a:cubicBezTo>
                    <a:pt x="4742" y="5"/>
                    <a:pt x="0" y="4746"/>
                    <a:pt x="0" y="10366"/>
                  </a:cubicBezTo>
                  <a:cubicBezTo>
                    <a:pt x="0" y="16688"/>
                    <a:pt x="4566" y="21429"/>
                    <a:pt x="10537" y="21429"/>
                  </a:cubicBezTo>
                  <a:cubicBezTo>
                    <a:pt x="16507" y="21429"/>
                    <a:pt x="21600" y="16512"/>
                    <a:pt x="21425" y="10717"/>
                  </a:cubicBezTo>
                  <a:cubicBezTo>
                    <a:pt x="21249" y="4746"/>
                    <a:pt x="16332" y="-171"/>
                    <a:pt x="10537" y="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9C83A119-DA58-7743-8692-63141F8DBA1B}"/>
                </a:ext>
              </a:extLst>
            </p:cNvPr>
            <p:cNvSpPr/>
            <p:nvPr userDrawn="1"/>
          </p:nvSpPr>
          <p:spPr>
            <a:xfrm>
              <a:off x="11791916" y="3507992"/>
              <a:ext cx="154571" cy="15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6" h="19811" extrusionOk="0">
                  <a:moveTo>
                    <a:pt x="13290" y="51"/>
                  </a:moveTo>
                  <a:cubicBezTo>
                    <a:pt x="5272" y="-440"/>
                    <a:pt x="527" y="2669"/>
                    <a:pt x="36" y="8724"/>
                  </a:cubicBezTo>
                  <a:cubicBezTo>
                    <a:pt x="-292" y="13469"/>
                    <a:pt x="1672" y="17069"/>
                    <a:pt x="5763" y="18869"/>
                  </a:cubicBezTo>
                  <a:cubicBezTo>
                    <a:pt x="10999" y="21160"/>
                    <a:pt x="15253" y="19033"/>
                    <a:pt x="18690" y="15105"/>
                  </a:cubicBezTo>
                  <a:cubicBezTo>
                    <a:pt x="21308" y="7905"/>
                    <a:pt x="19835" y="4142"/>
                    <a:pt x="13290" y="5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76D706F9-8617-1B44-B85D-C8DD110B3D6B}"/>
                </a:ext>
              </a:extLst>
            </p:cNvPr>
            <p:cNvSpPr/>
            <p:nvPr userDrawn="1"/>
          </p:nvSpPr>
          <p:spPr>
            <a:xfrm>
              <a:off x="12071316" y="3558793"/>
              <a:ext cx="120684" cy="15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71" extrusionOk="0">
                  <a:moveTo>
                    <a:pt x="6" y="10385"/>
                  </a:moveTo>
                  <a:cubicBezTo>
                    <a:pt x="-219" y="16087"/>
                    <a:pt x="6082" y="21098"/>
                    <a:pt x="13506" y="21271"/>
                  </a:cubicBezTo>
                  <a:cubicBezTo>
                    <a:pt x="16431" y="21271"/>
                    <a:pt x="19131" y="20753"/>
                    <a:pt x="21381" y="19716"/>
                  </a:cubicBezTo>
                  <a:lnTo>
                    <a:pt x="21381" y="1917"/>
                  </a:lnTo>
                  <a:cubicBezTo>
                    <a:pt x="19356" y="708"/>
                    <a:pt x="16881" y="17"/>
                    <a:pt x="14181" y="17"/>
                  </a:cubicBezTo>
                  <a:cubicBezTo>
                    <a:pt x="7205" y="-329"/>
                    <a:pt x="231" y="4682"/>
                    <a:pt x="6" y="1038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F571D9A-35B4-4C15-B5DB-631C6F30B7A3}"/>
                </a:ext>
              </a:extLst>
            </p:cNvPr>
            <p:cNvGrpSpPr/>
            <p:nvPr userDrawn="1"/>
          </p:nvGrpSpPr>
          <p:grpSpPr>
            <a:xfrm>
              <a:off x="10204450" y="3761992"/>
              <a:ext cx="1987550" cy="2720603"/>
              <a:chOff x="10204416" y="3761992"/>
              <a:chExt cx="1987550" cy="2720603"/>
            </a:xfrm>
          </p:grpSpPr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FCEE4CF0-20BB-B14F-A224-A9BA5364D7C0}"/>
                  </a:ext>
                </a:extLst>
              </p:cNvPr>
              <p:cNvSpPr/>
              <p:nvPr userDrawn="1"/>
            </p:nvSpPr>
            <p:spPr>
              <a:xfrm>
                <a:off x="10737816" y="3774692"/>
                <a:ext cx="156281" cy="157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110" extrusionOk="0">
                    <a:moveTo>
                      <a:pt x="10027" y="16"/>
                    </a:moveTo>
                    <a:cubicBezTo>
                      <a:pt x="4497" y="356"/>
                      <a:pt x="-168" y="5288"/>
                      <a:pt x="5" y="10561"/>
                    </a:cubicBezTo>
                    <a:cubicBezTo>
                      <a:pt x="178" y="16514"/>
                      <a:pt x="5016" y="21276"/>
                      <a:pt x="10718" y="21106"/>
                    </a:cubicBezTo>
                    <a:cubicBezTo>
                      <a:pt x="16420" y="20936"/>
                      <a:pt x="21432" y="15663"/>
                      <a:pt x="21259" y="10221"/>
                    </a:cubicBezTo>
                    <a:cubicBezTo>
                      <a:pt x="21086" y="4948"/>
                      <a:pt x="15383" y="-324"/>
                      <a:pt x="10027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2FB93C-5D22-B148-88CD-68BF01703ED4}"/>
                  </a:ext>
                </a:extLst>
              </p:cNvPr>
              <p:cNvSpPr/>
              <p:nvPr userDrawn="1"/>
            </p:nvSpPr>
            <p:spPr>
              <a:xfrm>
                <a:off x="10636216" y="4879593"/>
                <a:ext cx="12700" cy="12700"/>
              </a:xfrm>
              <a:prstGeom prst="line">
                <a:avLst/>
              </a:prstGeom>
              <a:solidFill>
                <a:srgbClr val="FEDC9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F3623F60-AA2C-C849-8340-486988ECE8D4}"/>
                  </a:ext>
                </a:extLst>
              </p:cNvPr>
              <p:cNvSpPr/>
              <p:nvPr userDrawn="1"/>
            </p:nvSpPr>
            <p:spPr>
              <a:xfrm>
                <a:off x="10648916" y="4841492"/>
                <a:ext cx="156865" cy="157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5" h="20320" extrusionOk="0">
                    <a:moveTo>
                      <a:pt x="20364" y="9827"/>
                    </a:moveTo>
                    <a:cubicBezTo>
                      <a:pt x="20034" y="4754"/>
                      <a:pt x="15748" y="172"/>
                      <a:pt x="10966" y="9"/>
                    </a:cubicBezTo>
                    <a:cubicBezTo>
                      <a:pt x="6185" y="-155"/>
                      <a:pt x="2392" y="2136"/>
                      <a:pt x="579" y="6718"/>
                    </a:cubicBezTo>
                    <a:cubicBezTo>
                      <a:pt x="-1235" y="11299"/>
                      <a:pt x="1403" y="17027"/>
                      <a:pt x="5855" y="19318"/>
                    </a:cubicBezTo>
                    <a:cubicBezTo>
                      <a:pt x="10307" y="21445"/>
                      <a:pt x="15089" y="20136"/>
                      <a:pt x="18386" y="15881"/>
                    </a:cubicBezTo>
                    <a:cubicBezTo>
                      <a:pt x="18880" y="15227"/>
                      <a:pt x="18716" y="13590"/>
                      <a:pt x="20365" y="14081"/>
                    </a:cubicBezTo>
                    <a:cubicBezTo>
                      <a:pt x="20364" y="12609"/>
                      <a:pt x="20364" y="11136"/>
                      <a:pt x="20364" y="98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987EB1C4-4ECE-A34B-92CA-E1C6E5C4F944}"/>
                  </a:ext>
                </a:extLst>
              </p:cNvPr>
              <p:cNvSpPr/>
              <p:nvPr userDrawn="1"/>
            </p:nvSpPr>
            <p:spPr>
              <a:xfrm>
                <a:off x="10648916" y="5158993"/>
                <a:ext cx="154975" cy="1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9" h="21428" extrusionOk="0">
                    <a:moveTo>
                      <a:pt x="10892" y="0"/>
                    </a:moveTo>
                    <a:cubicBezTo>
                      <a:pt x="4922" y="0"/>
                      <a:pt x="-171" y="4957"/>
                      <a:pt x="4" y="10800"/>
                    </a:cubicBezTo>
                    <a:cubicBezTo>
                      <a:pt x="180" y="16997"/>
                      <a:pt x="4746" y="21600"/>
                      <a:pt x="10892" y="21423"/>
                    </a:cubicBezTo>
                    <a:cubicBezTo>
                      <a:pt x="16863" y="21423"/>
                      <a:pt x="21253" y="16997"/>
                      <a:pt x="21429" y="10977"/>
                    </a:cubicBezTo>
                    <a:cubicBezTo>
                      <a:pt x="21429" y="4780"/>
                      <a:pt x="16863" y="0"/>
                      <a:pt x="108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14348E1A-5AE3-A247-A9FA-3E678C373E05}"/>
                  </a:ext>
                </a:extLst>
              </p:cNvPr>
              <p:cNvSpPr/>
              <p:nvPr userDrawn="1"/>
            </p:nvSpPr>
            <p:spPr>
              <a:xfrm>
                <a:off x="11093416" y="3888993"/>
                <a:ext cx="158816" cy="157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110" extrusionOk="0">
                    <a:moveTo>
                      <a:pt x="11229" y="15"/>
                    </a:moveTo>
                    <a:cubicBezTo>
                      <a:pt x="5787" y="-325"/>
                      <a:pt x="174" y="4947"/>
                      <a:pt x="4" y="10220"/>
                    </a:cubicBezTo>
                    <a:cubicBezTo>
                      <a:pt x="-166" y="15662"/>
                      <a:pt x="4766" y="20935"/>
                      <a:pt x="10379" y="21105"/>
                    </a:cubicBezTo>
                    <a:cubicBezTo>
                      <a:pt x="15822" y="21275"/>
                      <a:pt x="21094" y="16513"/>
                      <a:pt x="21264" y="11410"/>
                    </a:cubicBezTo>
                    <a:cubicBezTo>
                      <a:pt x="21434" y="5628"/>
                      <a:pt x="16672" y="355"/>
                      <a:pt x="11229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1CC1CAA8-B46E-BF49-96CF-30CCA13CCAB2}"/>
                  </a:ext>
                </a:extLst>
              </p:cNvPr>
              <p:cNvSpPr/>
              <p:nvPr userDrawn="1"/>
            </p:nvSpPr>
            <p:spPr>
              <a:xfrm>
                <a:off x="10585416" y="4523993"/>
                <a:ext cx="156992" cy="155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6" h="19468" extrusionOk="0">
                    <a:moveTo>
                      <a:pt x="17884" y="15878"/>
                    </a:moveTo>
                    <a:cubicBezTo>
                      <a:pt x="19345" y="13178"/>
                      <a:pt x="20807" y="10637"/>
                      <a:pt x="19671" y="7461"/>
                    </a:cubicBezTo>
                    <a:cubicBezTo>
                      <a:pt x="18533" y="3967"/>
                      <a:pt x="16422" y="1108"/>
                      <a:pt x="12525" y="314"/>
                    </a:cubicBezTo>
                    <a:cubicBezTo>
                      <a:pt x="7490" y="-798"/>
                      <a:pt x="3755" y="1108"/>
                      <a:pt x="831" y="5078"/>
                    </a:cubicBezTo>
                    <a:cubicBezTo>
                      <a:pt x="-793" y="10161"/>
                      <a:pt x="-306" y="14926"/>
                      <a:pt x="4729" y="17943"/>
                    </a:cubicBezTo>
                    <a:cubicBezTo>
                      <a:pt x="9438" y="20802"/>
                      <a:pt x="13824" y="19373"/>
                      <a:pt x="17884" y="1587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85485836-5DD3-924D-B045-B1644EF34B69}"/>
                  </a:ext>
                </a:extLst>
              </p:cNvPr>
              <p:cNvSpPr/>
              <p:nvPr userDrawn="1"/>
            </p:nvSpPr>
            <p:spPr>
              <a:xfrm>
                <a:off x="10852115" y="4435093"/>
                <a:ext cx="157510" cy="154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429" extrusionOk="0">
                    <a:moveTo>
                      <a:pt x="10890" y="0"/>
                    </a:moveTo>
                    <a:cubicBezTo>
                      <a:pt x="5188" y="0"/>
                      <a:pt x="-169" y="5093"/>
                      <a:pt x="4" y="10712"/>
                    </a:cubicBezTo>
                    <a:cubicBezTo>
                      <a:pt x="4" y="16507"/>
                      <a:pt x="5188" y="21600"/>
                      <a:pt x="10890" y="21424"/>
                    </a:cubicBezTo>
                    <a:cubicBezTo>
                      <a:pt x="16765" y="21424"/>
                      <a:pt x="21431" y="16859"/>
                      <a:pt x="21431" y="11063"/>
                    </a:cubicBezTo>
                    <a:cubicBezTo>
                      <a:pt x="21431" y="5444"/>
                      <a:pt x="16420" y="0"/>
                      <a:pt x="10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128E3FE6-421F-1942-AC34-9F0064B1EE2C}"/>
                  </a:ext>
                </a:extLst>
              </p:cNvPr>
              <p:cNvSpPr/>
              <p:nvPr userDrawn="1"/>
            </p:nvSpPr>
            <p:spPr>
              <a:xfrm>
                <a:off x="10687015" y="4155692"/>
                <a:ext cx="158813" cy="15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427" extrusionOk="0">
                    <a:moveTo>
                      <a:pt x="4" y="10627"/>
                    </a:moveTo>
                    <a:cubicBezTo>
                      <a:pt x="4" y="16824"/>
                      <a:pt x="4597" y="21427"/>
                      <a:pt x="10549" y="21427"/>
                    </a:cubicBezTo>
                    <a:cubicBezTo>
                      <a:pt x="16161" y="21427"/>
                      <a:pt x="21094" y="16647"/>
                      <a:pt x="21264" y="11335"/>
                    </a:cubicBezTo>
                    <a:cubicBezTo>
                      <a:pt x="21434" y="5138"/>
                      <a:pt x="16161" y="-173"/>
                      <a:pt x="10379" y="4"/>
                    </a:cubicBezTo>
                    <a:cubicBezTo>
                      <a:pt x="4766" y="181"/>
                      <a:pt x="-166" y="5316"/>
                      <a:pt x="4" y="106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35CD468E-0EE5-3240-B5CC-8B694A044297}"/>
                  </a:ext>
                </a:extLst>
              </p:cNvPr>
              <p:cNvSpPr/>
              <p:nvPr userDrawn="1"/>
            </p:nvSpPr>
            <p:spPr>
              <a:xfrm>
                <a:off x="10204416" y="5146292"/>
                <a:ext cx="154937" cy="156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11327"/>
                    </a:moveTo>
                    <a:cubicBezTo>
                      <a:pt x="21600" y="5230"/>
                      <a:pt x="16996" y="178"/>
                      <a:pt x="11154" y="4"/>
                    </a:cubicBezTo>
                    <a:cubicBezTo>
                      <a:pt x="5312" y="-170"/>
                      <a:pt x="176" y="4882"/>
                      <a:pt x="0" y="10630"/>
                    </a:cubicBezTo>
                    <a:cubicBezTo>
                      <a:pt x="0" y="16727"/>
                      <a:pt x="4604" y="21430"/>
                      <a:pt x="10623" y="21430"/>
                    </a:cubicBezTo>
                    <a:cubicBezTo>
                      <a:pt x="16819" y="21430"/>
                      <a:pt x="21423" y="17075"/>
                      <a:pt x="21600" y="113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60305159-633E-3641-A7BF-8E4A027BE85C}"/>
                  </a:ext>
                </a:extLst>
              </p:cNvPr>
              <p:cNvSpPr/>
              <p:nvPr userDrawn="1"/>
            </p:nvSpPr>
            <p:spPr>
              <a:xfrm>
                <a:off x="10280616" y="5412993"/>
                <a:ext cx="153843" cy="157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432" extrusionOk="0">
                    <a:moveTo>
                      <a:pt x="10471" y="21432"/>
                    </a:moveTo>
                    <a:cubicBezTo>
                      <a:pt x="16219" y="21432"/>
                      <a:pt x="21097" y="16939"/>
                      <a:pt x="21097" y="11237"/>
                    </a:cubicBezTo>
                    <a:cubicBezTo>
                      <a:pt x="21271" y="5362"/>
                      <a:pt x="16567" y="178"/>
                      <a:pt x="10819" y="5"/>
                    </a:cubicBezTo>
                    <a:cubicBezTo>
                      <a:pt x="5245" y="-168"/>
                      <a:pt x="193" y="4498"/>
                      <a:pt x="19" y="10027"/>
                    </a:cubicBezTo>
                    <a:cubicBezTo>
                      <a:pt x="-329" y="16594"/>
                      <a:pt x="4199" y="21432"/>
                      <a:pt x="10471" y="2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8C07E662-A651-1C41-82C8-735671217B92}"/>
                  </a:ext>
                </a:extLst>
              </p:cNvPr>
              <p:cNvSpPr/>
              <p:nvPr userDrawn="1"/>
            </p:nvSpPr>
            <p:spPr>
              <a:xfrm>
                <a:off x="10572716" y="3939792"/>
                <a:ext cx="154977" cy="155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9" h="21261" extrusionOk="0">
                    <a:moveTo>
                      <a:pt x="10888" y="4"/>
                    </a:moveTo>
                    <a:cubicBezTo>
                      <a:pt x="5093" y="-170"/>
                      <a:pt x="0" y="4882"/>
                      <a:pt x="0" y="10630"/>
                    </a:cubicBezTo>
                    <a:cubicBezTo>
                      <a:pt x="0" y="16727"/>
                      <a:pt x="4917" y="21430"/>
                      <a:pt x="10888" y="21256"/>
                    </a:cubicBezTo>
                    <a:cubicBezTo>
                      <a:pt x="16683" y="21082"/>
                      <a:pt x="21600" y="16378"/>
                      <a:pt x="21424" y="10978"/>
                    </a:cubicBezTo>
                    <a:cubicBezTo>
                      <a:pt x="21600" y="5056"/>
                      <a:pt x="16859" y="178"/>
                      <a:pt x="10888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930EB311-5369-6D44-B9CF-8818BB845036}"/>
                  </a:ext>
                </a:extLst>
              </p:cNvPr>
              <p:cNvSpPr/>
              <p:nvPr userDrawn="1"/>
            </p:nvSpPr>
            <p:spPr>
              <a:xfrm>
                <a:off x="10407616" y="5666993"/>
                <a:ext cx="156145" cy="155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9" h="20322" extrusionOk="0">
                    <a:moveTo>
                      <a:pt x="8567" y="20236"/>
                    </a:moveTo>
                    <a:cubicBezTo>
                      <a:pt x="12578" y="20734"/>
                      <a:pt x="15818" y="19072"/>
                      <a:pt x="17515" y="14919"/>
                    </a:cubicBezTo>
                    <a:cubicBezTo>
                      <a:pt x="20138" y="10266"/>
                      <a:pt x="19058" y="5946"/>
                      <a:pt x="15509" y="2623"/>
                    </a:cubicBezTo>
                    <a:cubicBezTo>
                      <a:pt x="11961" y="-700"/>
                      <a:pt x="7795" y="-866"/>
                      <a:pt x="4247" y="2125"/>
                    </a:cubicBezTo>
                    <a:cubicBezTo>
                      <a:pt x="699" y="4949"/>
                      <a:pt x="-1462" y="8605"/>
                      <a:pt x="1161" y="13423"/>
                    </a:cubicBezTo>
                    <a:cubicBezTo>
                      <a:pt x="1933" y="17743"/>
                      <a:pt x="4864" y="19903"/>
                      <a:pt x="8567" y="202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B76AFAE3-BCA5-8749-9F06-57A981CDEFB6}"/>
                  </a:ext>
                </a:extLst>
              </p:cNvPr>
              <p:cNvSpPr/>
              <p:nvPr userDrawn="1"/>
            </p:nvSpPr>
            <p:spPr>
              <a:xfrm>
                <a:off x="10229816" y="4600192"/>
                <a:ext cx="155010" cy="15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extrusionOk="0">
                    <a:moveTo>
                      <a:pt x="4" y="10010"/>
                    </a:moveTo>
                    <a:cubicBezTo>
                      <a:pt x="-170" y="16332"/>
                      <a:pt x="4708" y="21600"/>
                      <a:pt x="10630" y="21600"/>
                    </a:cubicBezTo>
                    <a:cubicBezTo>
                      <a:pt x="16204" y="21600"/>
                      <a:pt x="21081" y="16683"/>
                      <a:pt x="21256" y="11239"/>
                    </a:cubicBezTo>
                    <a:cubicBezTo>
                      <a:pt x="21430" y="5268"/>
                      <a:pt x="16727" y="176"/>
                      <a:pt x="10979" y="0"/>
                    </a:cubicBezTo>
                    <a:cubicBezTo>
                      <a:pt x="5230" y="0"/>
                      <a:pt x="179" y="4390"/>
                      <a:pt x="4" y="100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382B328A-3636-AE42-8FC7-D9805ACB1E22}"/>
                  </a:ext>
                </a:extLst>
              </p:cNvPr>
              <p:cNvSpPr/>
              <p:nvPr userDrawn="1"/>
            </p:nvSpPr>
            <p:spPr>
              <a:xfrm>
                <a:off x="10420316" y="4130293"/>
                <a:ext cx="153737" cy="1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428" extrusionOk="0">
                    <a:moveTo>
                      <a:pt x="10893" y="0"/>
                    </a:moveTo>
                    <a:cubicBezTo>
                      <a:pt x="4922" y="0"/>
                      <a:pt x="181" y="4426"/>
                      <a:pt x="5" y="10092"/>
                    </a:cubicBezTo>
                    <a:cubicBezTo>
                      <a:pt x="-171" y="16289"/>
                      <a:pt x="4395" y="21246"/>
                      <a:pt x="10190" y="21423"/>
                    </a:cubicBezTo>
                    <a:cubicBezTo>
                      <a:pt x="16336" y="21600"/>
                      <a:pt x="21252" y="16997"/>
                      <a:pt x="21252" y="10977"/>
                    </a:cubicBezTo>
                    <a:cubicBezTo>
                      <a:pt x="21429" y="4780"/>
                      <a:pt x="16864" y="0"/>
                      <a:pt x="10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83A5191D-E57F-2E46-B734-1DE8D24A1719}"/>
                  </a:ext>
                </a:extLst>
              </p:cNvPr>
              <p:cNvSpPr/>
              <p:nvPr userDrawn="1"/>
            </p:nvSpPr>
            <p:spPr>
              <a:xfrm>
                <a:off x="10306016" y="4371593"/>
                <a:ext cx="154273" cy="155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9" h="17159" extrusionOk="0">
                    <a:moveTo>
                      <a:pt x="5280" y="521"/>
                    </a:moveTo>
                    <a:cubicBezTo>
                      <a:pt x="1297" y="3326"/>
                      <a:pt x="-1307" y="6552"/>
                      <a:pt x="684" y="11321"/>
                    </a:cubicBezTo>
                    <a:cubicBezTo>
                      <a:pt x="3289" y="17773"/>
                      <a:pt x="12633" y="19877"/>
                      <a:pt x="18148" y="12443"/>
                    </a:cubicBezTo>
                    <a:cubicBezTo>
                      <a:pt x="20293" y="3467"/>
                      <a:pt x="14778" y="-1723"/>
                      <a:pt x="5280" y="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FCD40D8A-8ED4-1C49-B74E-9BDBD47BE592}"/>
                  </a:ext>
                </a:extLst>
              </p:cNvPr>
              <p:cNvSpPr/>
              <p:nvPr userDrawn="1"/>
            </p:nvSpPr>
            <p:spPr>
              <a:xfrm>
                <a:off x="10382216" y="5095493"/>
                <a:ext cx="154937" cy="154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29" extrusionOk="0">
                    <a:moveTo>
                      <a:pt x="0" y="10361"/>
                    </a:moveTo>
                    <a:cubicBezTo>
                      <a:pt x="0" y="16683"/>
                      <a:pt x="4249" y="21424"/>
                      <a:pt x="10446" y="21424"/>
                    </a:cubicBezTo>
                    <a:cubicBezTo>
                      <a:pt x="16466" y="21600"/>
                      <a:pt x="21600" y="16683"/>
                      <a:pt x="21600" y="10888"/>
                    </a:cubicBezTo>
                    <a:cubicBezTo>
                      <a:pt x="21600" y="4917"/>
                      <a:pt x="16643" y="0"/>
                      <a:pt x="10622" y="0"/>
                    </a:cubicBezTo>
                    <a:cubicBezTo>
                      <a:pt x="4604" y="176"/>
                      <a:pt x="0" y="4566"/>
                      <a:pt x="0" y="1036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254452D8-0DE6-874E-BC7B-FB546B2AE058}"/>
                  </a:ext>
                </a:extLst>
              </p:cNvPr>
              <p:cNvSpPr/>
              <p:nvPr userDrawn="1"/>
            </p:nvSpPr>
            <p:spPr>
              <a:xfrm>
                <a:off x="11322016" y="4384293"/>
                <a:ext cx="155075" cy="154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0" h="21429" extrusionOk="0">
                    <a:moveTo>
                      <a:pt x="11148" y="5"/>
                    </a:moveTo>
                    <a:cubicBezTo>
                      <a:pt x="5051" y="-171"/>
                      <a:pt x="0" y="4570"/>
                      <a:pt x="0" y="10366"/>
                    </a:cubicBezTo>
                    <a:cubicBezTo>
                      <a:pt x="0" y="16512"/>
                      <a:pt x="4355" y="21253"/>
                      <a:pt x="10452" y="21429"/>
                    </a:cubicBezTo>
                    <a:cubicBezTo>
                      <a:pt x="16200" y="21429"/>
                      <a:pt x="21078" y="16863"/>
                      <a:pt x="21252" y="11419"/>
                    </a:cubicBezTo>
                    <a:cubicBezTo>
                      <a:pt x="21600" y="5273"/>
                      <a:pt x="16897" y="180"/>
                      <a:pt x="11148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6FB09028-2525-644E-A604-B1CFC307DE2B}"/>
                  </a:ext>
                </a:extLst>
              </p:cNvPr>
              <p:cNvSpPr/>
              <p:nvPr userDrawn="1"/>
            </p:nvSpPr>
            <p:spPr>
              <a:xfrm>
                <a:off x="11499815" y="3761992"/>
                <a:ext cx="157547" cy="15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6" h="21600" extrusionOk="0">
                    <a:moveTo>
                      <a:pt x="4" y="10888"/>
                    </a:moveTo>
                    <a:cubicBezTo>
                      <a:pt x="175" y="16859"/>
                      <a:pt x="4975" y="21600"/>
                      <a:pt x="10632" y="21600"/>
                    </a:cubicBezTo>
                    <a:cubicBezTo>
                      <a:pt x="16289" y="21600"/>
                      <a:pt x="21432" y="16332"/>
                      <a:pt x="21261" y="10888"/>
                    </a:cubicBezTo>
                    <a:cubicBezTo>
                      <a:pt x="21090" y="5093"/>
                      <a:pt x="16118" y="0"/>
                      <a:pt x="10462" y="0"/>
                    </a:cubicBezTo>
                    <a:cubicBezTo>
                      <a:pt x="5146" y="0"/>
                      <a:pt x="-168" y="5444"/>
                      <a:pt x="4" y="108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F9925F26-E55F-A44A-A36D-F735A238E0B9}"/>
                  </a:ext>
                </a:extLst>
              </p:cNvPr>
              <p:cNvSpPr/>
              <p:nvPr userDrawn="1"/>
            </p:nvSpPr>
            <p:spPr>
              <a:xfrm>
                <a:off x="11296616" y="4028693"/>
                <a:ext cx="157545" cy="15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6" h="21111" extrusionOk="0">
                    <a:moveTo>
                      <a:pt x="11147" y="4"/>
                    </a:moveTo>
                    <a:cubicBezTo>
                      <a:pt x="5661" y="-166"/>
                      <a:pt x="176" y="4596"/>
                      <a:pt x="5" y="10039"/>
                    </a:cubicBezTo>
                    <a:cubicBezTo>
                      <a:pt x="-167" y="15481"/>
                      <a:pt x="4633" y="20754"/>
                      <a:pt x="10119" y="21094"/>
                    </a:cubicBezTo>
                    <a:cubicBezTo>
                      <a:pt x="15775" y="21434"/>
                      <a:pt x="21090" y="16672"/>
                      <a:pt x="21261" y="11059"/>
                    </a:cubicBezTo>
                    <a:cubicBezTo>
                      <a:pt x="21433" y="5447"/>
                      <a:pt x="16633" y="174"/>
                      <a:pt x="11147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55341FF9-5763-504D-9917-47C81465D799}"/>
                  </a:ext>
                </a:extLst>
              </p:cNvPr>
              <p:cNvSpPr/>
              <p:nvPr userDrawn="1"/>
            </p:nvSpPr>
            <p:spPr>
              <a:xfrm>
                <a:off x="10814015" y="5412992"/>
                <a:ext cx="157480" cy="154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29" extrusionOk="0">
                    <a:moveTo>
                      <a:pt x="0" y="10541"/>
                    </a:moveTo>
                    <a:cubicBezTo>
                      <a:pt x="0" y="16336"/>
                      <a:pt x="5051" y="21429"/>
                      <a:pt x="10626" y="21429"/>
                    </a:cubicBezTo>
                    <a:cubicBezTo>
                      <a:pt x="16723" y="21429"/>
                      <a:pt x="21600" y="16688"/>
                      <a:pt x="21600" y="10892"/>
                    </a:cubicBezTo>
                    <a:cubicBezTo>
                      <a:pt x="21600" y="4570"/>
                      <a:pt x="16896" y="-171"/>
                      <a:pt x="10452" y="5"/>
                    </a:cubicBezTo>
                    <a:cubicBezTo>
                      <a:pt x="4877" y="180"/>
                      <a:pt x="0" y="5097"/>
                      <a:pt x="0" y="10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2F5C5A8E-12D1-014D-B760-A26C59E2C7D5}"/>
                  </a:ext>
                </a:extLst>
              </p:cNvPr>
              <p:cNvSpPr/>
              <p:nvPr userDrawn="1"/>
            </p:nvSpPr>
            <p:spPr>
              <a:xfrm>
                <a:off x="11144216" y="4650993"/>
                <a:ext cx="158750" cy="15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433" extrusionOk="0">
                    <a:moveTo>
                      <a:pt x="11058" y="21433"/>
                    </a:moveTo>
                    <a:cubicBezTo>
                      <a:pt x="16242" y="21262"/>
                      <a:pt x="21599" y="16119"/>
                      <a:pt x="21599" y="11147"/>
                    </a:cubicBezTo>
                    <a:cubicBezTo>
                      <a:pt x="21599" y="5490"/>
                      <a:pt x="16588" y="176"/>
                      <a:pt x="11231" y="4"/>
                    </a:cubicBezTo>
                    <a:cubicBezTo>
                      <a:pt x="5702" y="-167"/>
                      <a:pt x="173" y="4976"/>
                      <a:pt x="0" y="10290"/>
                    </a:cubicBezTo>
                    <a:cubicBezTo>
                      <a:pt x="-1" y="15947"/>
                      <a:pt x="5529" y="21433"/>
                      <a:pt x="11058" y="214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EE9E9D7D-2A5D-784C-ACB2-9803CEDF27C7}"/>
                  </a:ext>
                </a:extLst>
              </p:cNvPr>
              <p:cNvSpPr/>
              <p:nvPr userDrawn="1"/>
            </p:nvSpPr>
            <p:spPr>
              <a:xfrm>
                <a:off x="11004516" y="4168393"/>
                <a:ext cx="154976" cy="156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9" h="21263" extrusionOk="0">
                    <a:moveTo>
                      <a:pt x="10361" y="5"/>
                    </a:moveTo>
                    <a:cubicBezTo>
                      <a:pt x="4741" y="178"/>
                      <a:pt x="0" y="5189"/>
                      <a:pt x="0" y="10546"/>
                    </a:cubicBezTo>
                    <a:cubicBezTo>
                      <a:pt x="176" y="16421"/>
                      <a:pt x="4917" y="21432"/>
                      <a:pt x="10712" y="21259"/>
                    </a:cubicBezTo>
                    <a:cubicBezTo>
                      <a:pt x="16683" y="21086"/>
                      <a:pt x="21600" y="16075"/>
                      <a:pt x="21424" y="10373"/>
                    </a:cubicBezTo>
                    <a:cubicBezTo>
                      <a:pt x="21248" y="4498"/>
                      <a:pt x="16156" y="-168"/>
                      <a:pt x="10361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3E315AD8-83C6-764B-91C7-7DB6A1E1E2AD}"/>
                  </a:ext>
                </a:extLst>
              </p:cNvPr>
              <p:cNvSpPr/>
              <p:nvPr userDrawn="1"/>
            </p:nvSpPr>
            <p:spPr>
              <a:xfrm>
                <a:off x="11563316" y="5070093"/>
                <a:ext cx="155893" cy="154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0" h="19615" extrusionOk="0">
                    <a:moveTo>
                      <a:pt x="4906" y="882"/>
                    </a:moveTo>
                    <a:cubicBezTo>
                      <a:pt x="453" y="4428"/>
                      <a:pt x="-1360" y="8619"/>
                      <a:pt x="1113" y="13939"/>
                    </a:cubicBezTo>
                    <a:cubicBezTo>
                      <a:pt x="2927" y="17969"/>
                      <a:pt x="6390" y="19903"/>
                      <a:pt x="10677" y="19581"/>
                    </a:cubicBezTo>
                    <a:cubicBezTo>
                      <a:pt x="16283" y="19097"/>
                      <a:pt x="19416" y="15712"/>
                      <a:pt x="20240" y="10231"/>
                    </a:cubicBezTo>
                    <a:cubicBezTo>
                      <a:pt x="18756" y="1366"/>
                      <a:pt x="13809" y="-1697"/>
                      <a:pt x="4906" y="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F3F8BB29-958B-1946-BC62-0E40C9CBD817}"/>
                  </a:ext>
                </a:extLst>
              </p:cNvPr>
              <p:cNvSpPr/>
              <p:nvPr userDrawn="1"/>
            </p:nvSpPr>
            <p:spPr>
              <a:xfrm>
                <a:off x="11588716" y="4066793"/>
                <a:ext cx="158780" cy="154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2" h="21429" extrusionOk="0">
                    <a:moveTo>
                      <a:pt x="10461" y="0"/>
                    </a:moveTo>
                    <a:cubicBezTo>
                      <a:pt x="5146" y="176"/>
                      <a:pt x="-168" y="5444"/>
                      <a:pt x="4" y="10537"/>
                    </a:cubicBezTo>
                    <a:cubicBezTo>
                      <a:pt x="175" y="16332"/>
                      <a:pt x="5318" y="21600"/>
                      <a:pt x="10803" y="21424"/>
                    </a:cubicBezTo>
                    <a:cubicBezTo>
                      <a:pt x="16118" y="21424"/>
                      <a:pt x="21432" y="16156"/>
                      <a:pt x="21432" y="11063"/>
                    </a:cubicBezTo>
                    <a:cubicBezTo>
                      <a:pt x="21432" y="4917"/>
                      <a:pt x="16461" y="0"/>
                      <a:pt x="10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44A5228D-6F1A-A346-BF94-8CF8C6328074}"/>
                  </a:ext>
                </a:extLst>
              </p:cNvPr>
              <p:cNvSpPr/>
              <p:nvPr userDrawn="1"/>
            </p:nvSpPr>
            <p:spPr>
              <a:xfrm>
                <a:off x="10852115" y="5247892"/>
                <a:ext cx="157546" cy="15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6" h="21109" extrusionOk="0">
                    <a:moveTo>
                      <a:pt x="21261" y="10819"/>
                    </a:moveTo>
                    <a:cubicBezTo>
                      <a:pt x="21433" y="5505"/>
                      <a:pt x="16462" y="190"/>
                      <a:pt x="11319" y="19"/>
                    </a:cubicBezTo>
                    <a:cubicBezTo>
                      <a:pt x="5319" y="-324"/>
                      <a:pt x="176" y="4133"/>
                      <a:pt x="5" y="9962"/>
                    </a:cubicBezTo>
                    <a:cubicBezTo>
                      <a:pt x="-167" y="15790"/>
                      <a:pt x="4462" y="20933"/>
                      <a:pt x="10119" y="21105"/>
                    </a:cubicBezTo>
                    <a:cubicBezTo>
                      <a:pt x="15775" y="21276"/>
                      <a:pt x="21261" y="16305"/>
                      <a:pt x="21261" y="108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7" name="Shape">
                <a:extLst>
                  <a:ext uri="{FF2B5EF4-FFF2-40B4-BE49-F238E27FC236}">
                    <a16:creationId xmlns:a16="http://schemas.microsoft.com/office/drawing/2014/main" id="{0B0CBBF0-72AD-B344-B53F-5563CE28C283}"/>
                  </a:ext>
                </a:extLst>
              </p:cNvPr>
              <p:cNvSpPr/>
              <p:nvPr userDrawn="1"/>
            </p:nvSpPr>
            <p:spPr>
              <a:xfrm>
                <a:off x="11322015" y="5806693"/>
                <a:ext cx="157733" cy="158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115" extrusionOk="0">
                    <a:moveTo>
                      <a:pt x="17" y="9635"/>
                    </a:moveTo>
                    <a:cubicBezTo>
                      <a:pt x="-321" y="15542"/>
                      <a:pt x="4404" y="20942"/>
                      <a:pt x="10142" y="21110"/>
                    </a:cubicBezTo>
                    <a:cubicBezTo>
                      <a:pt x="15204" y="21279"/>
                      <a:pt x="20604" y="16385"/>
                      <a:pt x="20941" y="11154"/>
                    </a:cubicBezTo>
                    <a:cubicBezTo>
                      <a:pt x="21279" y="5754"/>
                      <a:pt x="16385" y="523"/>
                      <a:pt x="10985" y="16"/>
                    </a:cubicBezTo>
                    <a:cubicBezTo>
                      <a:pt x="5755" y="-321"/>
                      <a:pt x="186" y="4573"/>
                      <a:pt x="17" y="9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A6318E37-518A-D44C-817C-526644F4D0D1}"/>
                  </a:ext>
                </a:extLst>
              </p:cNvPr>
              <p:cNvSpPr/>
              <p:nvPr userDrawn="1"/>
            </p:nvSpPr>
            <p:spPr>
              <a:xfrm>
                <a:off x="11398216" y="5362192"/>
                <a:ext cx="155015" cy="153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101" extrusionOk="0">
                    <a:moveTo>
                      <a:pt x="21257" y="10993"/>
                    </a:moveTo>
                    <a:cubicBezTo>
                      <a:pt x="21431" y="5244"/>
                      <a:pt x="16902" y="193"/>
                      <a:pt x="11502" y="18"/>
                    </a:cubicBezTo>
                    <a:cubicBezTo>
                      <a:pt x="5405" y="-330"/>
                      <a:pt x="180" y="4199"/>
                      <a:pt x="5" y="9773"/>
                    </a:cubicBezTo>
                    <a:cubicBezTo>
                      <a:pt x="-169" y="15870"/>
                      <a:pt x="4186" y="20922"/>
                      <a:pt x="10108" y="21096"/>
                    </a:cubicBezTo>
                    <a:cubicBezTo>
                      <a:pt x="16031" y="21270"/>
                      <a:pt x="21082" y="16741"/>
                      <a:pt x="21257" y="10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BB7E67B0-A1B1-2B4D-A93A-736E2AF2D133}"/>
                  </a:ext>
                </a:extLst>
              </p:cNvPr>
              <p:cNvSpPr/>
              <p:nvPr userDrawn="1"/>
            </p:nvSpPr>
            <p:spPr>
              <a:xfrm>
                <a:off x="11271215" y="4879592"/>
                <a:ext cx="154977" cy="154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600" extrusionOk="0">
                    <a:moveTo>
                      <a:pt x="21430" y="11154"/>
                    </a:moveTo>
                    <a:cubicBezTo>
                      <a:pt x="21430" y="4780"/>
                      <a:pt x="16864" y="0"/>
                      <a:pt x="10893" y="0"/>
                    </a:cubicBezTo>
                    <a:cubicBezTo>
                      <a:pt x="4747" y="0"/>
                      <a:pt x="-170" y="4780"/>
                      <a:pt x="5" y="10623"/>
                    </a:cubicBezTo>
                    <a:cubicBezTo>
                      <a:pt x="181" y="16643"/>
                      <a:pt x="5098" y="21600"/>
                      <a:pt x="10893" y="21600"/>
                    </a:cubicBezTo>
                    <a:cubicBezTo>
                      <a:pt x="16513" y="21600"/>
                      <a:pt x="21430" y="16820"/>
                      <a:pt x="21430" y="111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FCDDBC63-5970-424D-9545-8433F4C20E9D}"/>
                  </a:ext>
                </a:extLst>
              </p:cNvPr>
              <p:cNvSpPr/>
              <p:nvPr userDrawn="1"/>
            </p:nvSpPr>
            <p:spPr>
              <a:xfrm>
                <a:off x="11576015" y="4498593"/>
                <a:ext cx="158902" cy="158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1276" extrusionOk="0">
                    <a:moveTo>
                      <a:pt x="10815" y="0"/>
                    </a:moveTo>
                    <a:cubicBezTo>
                      <a:pt x="5584" y="0"/>
                      <a:pt x="353" y="4762"/>
                      <a:pt x="16" y="9865"/>
                    </a:cubicBezTo>
                    <a:cubicBezTo>
                      <a:pt x="-322" y="15137"/>
                      <a:pt x="4740" y="20920"/>
                      <a:pt x="9972" y="21260"/>
                    </a:cubicBezTo>
                    <a:cubicBezTo>
                      <a:pt x="15203" y="21600"/>
                      <a:pt x="20940" y="16498"/>
                      <a:pt x="21109" y="11055"/>
                    </a:cubicBezTo>
                    <a:cubicBezTo>
                      <a:pt x="21278" y="5783"/>
                      <a:pt x="16047" y="0"/>
                      <a:pt x="10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28B3872B-A2CA-8446-B3D9-E620C4DB9626}"/>
                  </a:ext>
                </a:extLst>
              </p:cNvPr>
              <p:cNvSpPr/>
              <p:nvPr userDrawn="1"/>
            </p:nvSpPr>
            <p:spPr>
              <a:xfrm>
                <a:off x="11144216" y="5146292"/>
                <a:ext cx="158781" cy="158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268" extrusionOk="0">
                    <a:moveTo>
                      <a:pt x="21433" y="11059"/>
                    </a:moveTo>
                    <a:cubicBezTo>
                      <a:pt x="21433" y="5617"/>
                      <a:pt x="16462" y="174"/>
                      <a:pt x="11147" y="4"/>
                    </a:cubicBezTo>
                    <a:cubicBezTo>
                      <a:pt x="5661" y="-166"/>
                      <a:pt x="176" y="4936"/>
                      <a:pt x="5" y="10209"/>
                    </a:cubicBezTo>
                    <a:cubicBezTo>
                      <a:pt x="-167" y="15651"/>
                      <a:pt x="4976" y="20924"/>
                      <a:pt x="10290" y="21264"/>
                    </a:cubicBezTo>
                    <a:cubicBezTo>
                      <a:pt x="15775" y="21434"/>
                      <a:pt x="21433" y="16332"/>
                      <a:pt x="21433" y="110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C68A6D59-305F-324C-960E-EAEAD28E2FFF}"/>
                  </a:ext>
                </a:extLst>
              </p:cNvPr>
              <p:cNvSpPr/>
              <p:nvPr userDrawn="1"/>
            </p:nvSpPr>
            <p:spPr>
              <a:xfrm>
                <a:off x="10953715" y="4930392"/>
                <a:ext cx="157604" cy="1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428" extrusionOk="0">
                    <a:moveTo>
                      <a:pt x="21274" y="11331"/>
                    </a:moveTo>
                    <a:cubicBezTo>
                      <a:pt x="21274" y="5134"/>
                      <a:pt x="16303" y="0"/>
                      <a:pt x="10474" y="0"/>
                    </a:cubicBezTo>
                    <a:cubicBezTo>
                      <a:pt x="4645" y="0"/>
                      <a:pt x="-326" y="5134"/>
                      <a:pt x="16" y="10800"/>
                    </a:cubicBezTo>
                    <a:cubicBezTo>
                      <a:pt x="188" y="16820"/>
                      <a:pt x="5159" y="21600"/>
                      <a:pt x="10816" y="21423"/>
                    </a:cubicBezTo>
                    <a:cubicBezTo>
                      <a:pt x="16303" y="21600"/>
                      <a:pt x="21274" y="16643"/>
                      <a:pt x="21274" y="113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3" name="Shape">
                <a:extLst>
                  <a:ext uri="{FF2B5EF4-FFF2-40B4-BE49-F238E27FC236}">
                    <a16:creationId xmlns:a16="http://schemas.microsoft.com/office/drawing/2014/main" id="{6DA55F36-243F-D64C-8FF5-D6AC0D92492C}"/>
                  </a:ext>
                </a:extLst>
              </p:cNvPr>
              <p:cNvSpPr/>
              <p:nvPr userDrawn="1"/>
            </p:nvSpPr>
            <p:spPr>
              <a:xfrm>
                <a:off x="11093415" y="5400292"/>
                <a:ext cx="153701" cy="154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600" extrusionOk="0">
                    <a:moveTo>
                      <a:pt x="10627" y="21600"/>
                    </a:moveTo>
                    <a:cubicBezTo>
                      <a:pt x="16824" y="21600"/>
                      <a:pt x="21427" y="16997"/>
                      <a:pt x="21427" y="10800"/>
                    </a:cubicBezTo>
                    <a:cubicBezTo>
                      <a:pt x="21427" y="4957"/>
                      <a:pt x="16824" y="0"/>
                      <a:pt x="11159" y="0"/>
                    </a:cubicBezTo>
                    <a:cubicBezTo>
                      <a:pt x="4962" y="0"/>
                      <a:pt x="5" y="4603"/>
                      <a:pt x="5" y="10623"/>
                    </a:cubicBezTo>
                    <a:cubicBezTo>
                      <a:pt x="-173" y="16820"/>
                      <a:pt x="4608" y="21600"/>
                      <a:pt x="10627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44A642F7-170C-EA47-96E9-48AD558350F4}"/>
                  </a:ext>
                </a:extLst>
              </p:cNvPr>
              <p:cNvSpPr/>
              <p:nvPr userDrawn="1"/>
            </p:nvSpPr>
            <p:spPr>
              <a:xfrm>
                <a:off x="10928315" y="4739892"/>
                <a:ext cx="156591" cy="155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0" h="19062" extrusionOk="0">
                    <a:moveTo>
                      <a:pt x="220" y="10963"/>
                    </a:moveTo>
                    <a:cubicBezTo>
                      <a:pt x="1581" y="15780"/>
                      <a:pt x="6343" y="19354"/>
                      <a:pt x="11275" y="19043"/>
                    </a:cubicBezTo>
                    <a:cubicBezTo>
                      <a:pt x="17058" y="18577"/>
                      <a:pt x="20800" y="14381"/>
                      <a:pt x="20970" y="7855"/>
                    </a:cubicBezTo>
                    <a:cubicBezTo>
                      <a:pt x="17228" y="-1003"/>
                      <a:pt x="11786" y="-2246"/>
                      <a:pt x="1411" y="3504"/>
                    </a:cubicBezTo>
                    <a:cubicBezTo>
                      <a:pt x="1240" y="5835"/>
                      <a:pt x="-630" y="8166"/>
                      <a:pt x="220" y="10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5" name="Shape">
                <a:extLst>
                  <a:ext uri="{FF2B5EF4-FFF2-40B4-BE49-F238E27FC236}">
                    <a16:creationId xmlns:a16="http://schemas.microsoft.com/office/drawing/2014/main" id="{1AAD2017-E9F5-D244-A599-76CF0C66FCB9}"/>
                  </a:ext>
                </a:extLst>
              </p:cNvPr>
              <p:cNvSpPr/>
              <p:nvPr userDrawn="1"/>
            </p:nvSpPr>
            <p:spPr>
              <a:xfrm>
                <a:off x="12096715" y="3850893"/>
                <a:ext cx="94100" cy="1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1276" extrusionOk="0">
                    <a:moveTo>
                      <a:pt x="17365" y="21276"/>
                    </a:moveTo>
                    <a:cubicBezTo>
                      <a:pt x="18501" y="21276"/>
                      <a:pt x="19922" y="21106"/>
                      <a:pt x="21059" y="20936"/>
                    </a:cubicBezTo>
                    <a:lnTo>
                      <a:pt x="21059" y="186"/>
                    </a:lnTo>
                    <a:cubicBezTo>
                      <a:pt x="20207" y="16"/>
                      <a:pt x="19353" y="16"/>
                      <a:pt x="18501" y="16"/>
                    </a:cubicBezTo>
                    <a:cubicBezTo>
                      <a:pt x="9405" y="-324"/>
                      <a:pt x="311" y="4608"/>
                      <a:pt x="27" y="10051"/>
                    </a:cubicBezTo>
                    <a:cubicBezTo>
                      <a:pt x="-541" y="15663"/>
                      <a:pt x="7986" y="21276"/>
                      <a:pt x="17365" y="212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0522A9E3-31BA-B04F-A326-57FB4BDB654D}"/>
                  </a:ext>
                </a:extLst>
              </p:cNvPr>
              <p:cNvSpPr/>
              <p:nvPr userDrawn="1"/>
            </p:nvSpPr>
            <p:spPr>
              <a:xfrm>
                <a:off x="11957016" y="4638293"/>
                <a:ext cx="158750" cy="156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0" y="10456"/>
                    </a:moveTo>
                    <a:cubicBezTo>
                      <a:pt x="0" y="16030"/>
                      <a:pt x="5184" y="21430"/>
                      <a:pt x="10541" y="21430"/>
                    </a:cubicBezTo>
                    <a:cubicBezTo>
                      <a:pt x="16071" y="21430"/>
                      <a:pt x="21600" y="16204"/>
                      <a:pt x="21600" y="10978"/>
                    </a:cubicBezTo>
                    <a:cubicBezTo>
                      <a:pt x="21600" y="5404"/>
                      <a:pt x="16416" y="4"/>
                      <a:pt x="11059" y="4"/>
                    </a:cubicBezTo>
                    <a:cubicBezTo>
                      <a:pt x="5529" y="-170"/>
                      <a:pt x="0" y="5056"/>
                      <a:pt x="0" y="10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484068A7-D8D5-C041-AE20-15255B9795E3}"/>
                  </a:ext>
                </a:extLst>
              </p:cNvPr>
              <p:cNvSpPr/>
              <p:nvPr userDrawn="1"/>
            </p:nvSpPr>
            <p:spPr>
              <a:xfrm>
                <a:off x="11918916" y="4028693"/>
                <a:ext cx="154943" cy="156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11154" y="4"/>
                    </a:moveTo>
                    <a:cubicBezTo>
                      <a:pt x="5134" y="-170"/>
                      <a:pt x="0" y="4707"/>
                      <a:pt x="0" y="10456"/>
                    </a:cubicBezTo>
                    <a:cubicBezTo>
                      <a:pt x="0" y="16553"/>
                      <a:pt x="4781" y="21430"/>
                      <a:pt x="10800" y="21430"/>
                    </a:cubicBezTo>
                    <a:cubicBezTo>
                      <a:pt x="16642" y="21430"/>
                      <a:pt x="21423" y="16727"/>
                      <a:pt x="21600" y="11153"/>
                    </a:cubicBezTo>
                    <a:cubicBezTo>
                      <a:pt x="21599" y="5056"/>
                      <a:pt x="16997" y="178"/>
                      <a:pt x="11154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4DAE9050-3FD6-0C4A-B36D-AA170EB3085E}"/>
                  </a:ext>
                </a:extLst>
              </p:cNvPr>
              <p:cNvSpPr/>
              <p:nvPr userDrawn="1"/>
            </p:nvSpPr>
            <p:spPr>
              <a:xfrm>
                <a:off x="11779216" y="3787393"/>
                <a:ext cx="153739" cy="15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9" h="21433" extrusionOk="0">
                    <a:moveTo>
                      <a:pt x="10717" y="21433"/>
                    </a:moveTo>
                    <a:cubicBezTo>
                      <a:pt x="16337" y="21262"/>
                      <a:pt x="21254" y="16633"/>
                      <a:pt x="21254" y="11147"/>
                    </a:cubicBezTo>
                    <a:cubicBezTo>
                      <a:pt x="21430" y="5147"/>
                      <a:pt x="16688" y="176"/>
                      <a:pt x="10893" y="4"/>
                    </a:cubicBezTo>
                    <a:cubicBezTo>
                      <a:pt x="5449" y="-167"/>
                      <a:pt x="181" y="4633"/>
                      <a:pt x="5" y="9947"/>
                    </a:cubicBezTo>
                    <a:cubicBezTo>
                      <a:pt x="-170" y="16119"/>
                      <a:pt x="4747" y="21433"/>
                      <a:pt x="10717" y="214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DA8DDB0F-5173-6F41-9F84-88A5628DDB41}"/>
                  </a:ext>
                </a:extLst>
              </p:cNvPr>
              <p:cNvSpPr/>
              <p:nvPr userDrawn="1"/>
            </p:nvSpPr>
            <p:spPr>
              <a:xfrm>
                <a:off x="11804616" y="5654292"/>
                <a:ext cx="157546" cy="157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7" h="21431" extrusionOk="0">
                    <a:moveTo>
                      <a:pt x="10633" y="21427"/>
                    </a:moveTo>
                    <a:cubicBezTo>
                      <a:pt x="16290" y="21254"/>
                      <a:pt x="21433" y="16070"/>
                      <a:pt x="21262" y="10714"/>
                    </a:cubicBezTo>
                    <a:cubicBezTo>
                      <a:pt x="21091" y="5011"/>
                      <a:pt x="16119" y="0"/>
                      <a:pt x="10633" y="0"/>
                    </a:cubicBezTo>
                    <a:cubicBezTo>
                      <a:pt x="5147" y="0"/>
                      <a:pt x="-167" y="5357"/>
                      <a:pt x="4" y="10714"/>
                    </a:cubicBezTo>
                    <a:cubicBezTo>
                      <a:pt x="175" y="16243"/>
                      <a:pt x="5490" y="21600"/>
                      <a:pt x="10633" y="21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915913B8-B250-184D-AB38-0CB47A439D70}"/>
                  </a:ext>
                </a:extLst>
              </p:cNvPr>
              <p:cNvSpPr/>
              <p:nvPr userDrawn="1"/>
            </p:nvSpPr>
            <p:spPr>
              <a:xfrm>
                <a:off x="11791916" y="4396993"/>
                <a:ext cx="154974" cy="15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9" h="21433" extrusionOk="0">
                    <a:moveTo>
                      <a:pt x="10892" y="21433"/>
                    </a:moveTo>
                    <a:cubicBezTo>
                      <a:pt x="16512" y="21262"/>
                      <a:pt x="21429" y="16462"/>
                      <a:pt x="21429" y="10976"/>
                    </a:cubicBezTo>
                    <a:cubicBezTo>
                      <a:pt x="21429" y="4976"/>
                      <a:pt x="16863" y="176"/>
                      <a:pt x="10892" y="4"/>
                    </a:cubicBezTo>
                    <a:cubicBezTo>
                      <a:pt x="5272" y="-167"/>
                      <a:pt x="180" y="4633"/>
                      <a:pt x="4" y="9947"/>
                    </a:cubicBezTo>
                    <a:cubicBezTo>
                      <a:pt x="-171" y="15947"/>
                      <a:pt x="5097" y="21433"/>
                      <a:pt x="10892" y="214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2" name="Shape">
                <a:extLst>
                  <a:ext uri="{FF2B5EF4-FFF2-40B4-BE49-F238E27FC236}">
                    <a16:creationId xmlns:a16="http://schemas.microsoft.com/office/drawing/2014/main" id="{2DABB27A-6151-6F44-A5B9-FAF392F3DCB1}"/>
                  </a:ext>
                </a:extLst>
              </p:cNvPr>
              <p:cNvSpPr/>
              <p:nvPr userDrawn="1"/>
            </p:nvSpPr>
            <p:spPr>
              <a:xfrm>
                <a:off x="11969715" y="5095492"/>
                <a:ext cx="156276" cy="154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600" extrusionOk="0">
                    <a:moveTo>
                      <a:pt x="10890" y="0"/>
                    </a:moveTo>
                    <a:cubicBezTo>
                      <a:pt x="5188" y="0"/>
                      <a:pt x="176" y="4780"/>
                      <a:pt x="4" y="10092"/>
                    </a:cubicBezTo>
                    <a:cubicBezTo>
                      <a:pt x="-169" y="16289"/>
                      <a:pt x="4842" y="21600"/>
                      <a:pt x="10890" y="21600"/>
                    </a:cubicBezTo>
                    <a:cubicBezTo>
                      <a:pt x="16420" y="21600"/>
                      <a:pt x="21258" y="16643"/>
                      <a:pt x="21258" y="10977"/>
                    </a:cubicBezTo>
                    <a:cubicBezTo>
                      <a:pt x="21431" y="4957"/>
                      <a:pt x="16938" y="177"/>
                      <a:pt x="10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3" name="Line">
                <a:extLst>
                  <a:ext uri="{FF2B5EF4-FFF2-40B4-BE49-F238E27FC236}">
                    <a16:creationId xmlns:a16="http://schemas.microsoft.com/office/drawing/2014/main" id="{DB7D26D8-D9B3-A548-840C-54CB36E8BFF6}"/>
                  </a:ext>
                </a:extLst>
              </p:cNvPr>
              <p:cNvSpPr/>
              <p:nvPr userDrawn="1"/>
            </p:nvSpPr>
            <p:spPr>
              <a:xfrm>
                <a:off x="10636216" y="4879593"/>
                <a:ext cx="12700" cy="12700"/>
              </a:xfrm>
              <a:prstGeom prst="line">
                <a:avLst/>
              </a:prstGeom>
              <a:solidFill>
                <a:srgbClr val="FEDC9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4" name="Shape">
                <a:extLst>
                  <a:ext uri="{FF2B5EF4-FFF2-40B4-BE49-F238E27FC236}">
                    <a16:creationId xmlns:a16="http://schemas.microsoft.com/office/drawing/2014/main" id="{C90764F8-7727-7C45-8CA0-FF0EEE956E4A}"/>
                  </a:ext>
                </a:extLst>
              </p:cNvPr>
              <p:cNvSpPr/>
              <p:nvPr userDrawn="1"/>
            </p:nvSpPr>
            <p:spPr>
              <a:xfrm>
                <a:off x="11779216" y="4206493"/>
                <a:ext cx="154943" cy="15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10974"/>
                    </a:moveTo>
                    <a:cubicBezTo>
                      <a:pt x="21600" y="4877"/>
                      <a:pt x="16819" y="0"/>
                      <a:pt x="10977" y="0"/>
                    </a:cubicBezTo>
                    <a:cubicBezTo>
                      <a:pt x="5135" y="0"/>
                      <a:pt x="0" y="5052"/>
                      <a:pt x="0" y="10800"/>
                    </a:cubicBezTo>
                    <a:cubicBezTo>
                      <a:pt x="177" y="16897"/>
                      <a:pt x="4957" y="21600"/>
                      <a:pt x="10977" y="21426"/>
                    </a:cubicBezTo>
                    <a:cubicBezTo>
                      <a:pt x="17174" y="21077"/>
                      <a:pt x="21600" y="16723"/>
                      <a:pt x="21600" y="109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DE45F23E-0E7E-0D44-9322-4623862E81AF}"/>
                  </a:ext>
                </a:extLst>
              </p:cNvPr>
              <p:cNvSpPr/>
              <p:nvPr userDrawn="1"/>
            </p:nvSpPr>
            <p:spPr>
              <a:xfrm>
                <a:off x="11753815" y="4917693"/>
                <a:ext cx="157509" cy="15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433" extrusionOk="0">
                    <a:moveTo>
                      <a:pt x="11063" y="21429"/>
                    </a:moveTo>
                    <a:cubicBezTo>
                      <a:pt x="16420" y="21257"/>
                      <a:pt x="21431" y="16286"/>
                      <a:pt x="21431" y="10971"/>
                    </a:cubicBezTo>
                    <a:cubicBezTo>
                      <a:pt x="21431" y="5314"/>
                      <a:pt x="16247" y="0"/>
                      <a:pt x="11063" y="0"/>
                    </a:cubicBezTo>
                    <a:cubicBezTo>
                      <a:pt x="5533" y="0"/>
                      <a:pt x="4" y="5143"/>
                      <a:pt x="4" y="10457"/>
                    </a:cubicBezTo>
                    <a:cubicBezTo>
                      <a:pt x="-169" y="16114"/>
                      <a:pt x="5361" y="21600"/>
                      <a:pt x="11063" y="21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4EFC75CC-4A78-1346-9B26-4E38EF16C165}"/>
                  </a:ext>
                </a:extLst>
              </p:cNvPr>
              <p:cNvSpPr/>
              <p:nvPr userDrawn="1"/>
            </p:nvSpPr>
            <p:spPr>
              <a:xfrm>
                <a:off x="12147516" y="5971793"/>
                <a:ext cx="35558" cy="132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extrusionOk="0">
                    <a:moveTo>
                      <a:pt x="21596" y="21600"/>
                    </a:moveTo>
                    <a:lnTo>
                      <a:pt x="21596" y="0"/>
                    </a:lnTo>
                    <a:cubicBezTo>
                      <a:pt x="8482" y="2285"/>
                      <a:pt x="0" y="6023"/>
                      <a:pt x="0" y="10592"/>
                    </a:cubicBezTo>
                    <a:cubicBezTo>
                      <a:pt x="-4" y="15369"/>
                      <a:pt x="8482" y="19523"/>
                      <a:pt x="21596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7" name="Shape">
                <a:extLst>
                  <a:ext uri="{FF2B5EF4-FFF2-40B4-BE49-F238E27FC236}">
                    <a16:creationId xmlns:a16="http://schemas.microsoft.com/office/drawing/2014/main" id="{9CD72E41-028B-6543-A09F-416A0C541B9D}"/>
                  </a:ext>
                </a:extLst>
              </p:cNvPr>
              <p:cNvSpPr/>
              <p:nvPr userDrawn="1"/>
            </p:nvSpPr>
            <p:spPr>
              <a:xfrm>
                <a:off x="10204416" y="4866892"/>
                <a:ext cx="155006" cy="154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429" extrusionOk="0">
                    <a:moveTo>
                      <a:pt x="10456" y="21429"/>
                    </a:moveTo>
                    <a:cubicBezTo>
                      <a:pt x="16379" y="21429"/>
                      <a:pt x="21082" y="17039"/>
                      <a:pt x="21257" y="11419"/>
                    </a:cubicBezTo>
                    <a:cubicBezTo>
                      <a:pt x="21431" y="5448"/>
                      <a:pt x="16727" y="180"/>
                      <a:pt x="10979" y="5"/>
                    </a:cubicBezTo>
                    <a:cubicBezTo>
                      <a:pt x="5057" y="-171"/>
                      <a:pt x="5" y="4570"/>
                      <a:pt x="5" y="10541"/>
                    </a:cubicBezTo>
                    <a:cubicBezTo>
                      <a:pt x="-169" y="16688"/>
                      <a:pt x="4359" y="21429"/>
                      <a:pt x="10456" y="21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9" name="Shape">
                <a:extLst>
                  <a:ext uri="{FF2B5EF4-FFF2-40B4-BE49-F238E27FC236}">
                    <a16:creationId xmlns:a16="http://schemas.microsoft.com/office/drawing/2014/main" id="{271C962E-5D23-D94E-BC9A-D06E32390671}"/>
                  </a:ext>
                </a:extLst>
              </p:cNvPr>
              <p:cNvSpPr/>
              <p:nvPr userDrawn="1"/>
            </p:nvSpPr>
            <p:spPr>
              <a:xfrm>
                <a:off x="12096715" y="6238493"/>
                <a:ext cx="95251" cy="157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2" extrusionOk="0">
                    <a:moveTo>
                      <a:pt x="21312" y="178"/>
                    </a:moveTo>
                    <a:cubicBezTo>
                      <a:pt x="20448" y="5"/>
                      <a:pt x="19295" y="5"/>
                      <a:pt x="18432" y="5"/>
                    </a:cubicBezTo>
                    <a:cubicBezTo>
                      <a:pt x="9215" y="-168"/>
                      <a:pt x="0" y="4843"/>
                      <a:pt x="0" y="10373"/>
                    </a:cubicBezTo>
                    <a:cubicBezTo>
                      <a:pt x="0" y="16075"/>
                      <a:pt x="8063" y="21432"/>
                      <a:pt x="17568" y="21432"/>
                    </a:cubicBezTo>
                    <a:cubicBezTo>
                      <a:pt x="19008" y="21432"/>
                      <a:pt x="20160" y="21259"/>
                      <a:pt x="21600" y="21086"/>
                    </a:cubicBezTo>
                    <a:lnTo>
                      <a:pt x="21600" y="17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0" name="Shape">
                <a:extLst>
                  <a:ext uri="{FF2B5EF4-FFF2-40B4-BE49-F238E27FC236}">
                    <a16:creationId xmlns:a16="http://schemas.microsoft.com/office/drawing/2014/main" id="{1A3CA9A8-1AE2-A440-A7C1-99B92E79A491}"/>
                  </a:ext>
                </a:extLst>
              </p:cNvPr>
              <p:cNvSpPr/>
              <p:nvPr userDrawn="1"/>
            </p:nvSpPr>
            <p:spPr>
              <a:xfrm>
                <a:off x="12045915" y="5730493"/>
                <a:ext cx="137192" cy="15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7" h="21431" extrusionOk="0">
                    <a:moveTo>
                      <a:pt x="12093" y="21431"/>
                    </a:moveTo>
                    <a:cubicBezTo>
                      <a:pt x="15858" y="21431"/>
                      <a:pt x="19227" y="19863"/>
                      <a:pt x="21407" y="17425"/>
                    </a:cubicBezTo>
                    <a:lnTo>
                      <a:pt x="21407" y="3837"/>
                    </a:lnTo>
                    <a:cubicBezTo>
                      <a:pt x="19227" y="1573"/>
                      <a:pt x="16056" y="179"/>
                      <a:pt x="12489" y="5"/>
                    </a:cubicBezTo>
                    <a:cubicBezTo>
                      <a:pt x="5950" y="-169"/>
                      <a:pt x="203" y="4360"/>
                      <a:pt x="5" y="9760"/>
                    </a:cubicBezTo>
                    <a:cubicBezTo>
                      <a:pt x="-193" y="16205"/>
                      <a:pt x="5355" y="21431"/>
                      <a:pt x="12093" y="214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1" name="Shape">
                <a:extLst>
                  <a:ext uri="{FF2B5EF4-FFF2-40B4-BE49-F238E27FC236}">
                    <a16:creationId xmlns:a16="http://schemas.microsoft.com/office/drawing/2014/main" id="{487F7F58-288E-ED4A-B2F3-1D1235DFB777}"/>
                  </a:ext>
                </a:extLst>
              </p:cNvPr>
              <p:cNvSpPr/>
              <p:nvPr userDrawn="1"/>
            </p:nvSpPr>
            <p:spPr>
              <a:xfrm>
                <a:off x="11842716" y="5920993"/>
                <a:ext cx="156279" cy="157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432" extrusionOk="0">
                    <a:moveTo>
                      <a:pt x="21258" y="10718"/>
                    </a:moveTo>
                    <a:cubicBezTo>
                      <a:pt x="21085" y="4843"/>
                      <a:pt x="16074" y="-168"/>
                      <a:pt x="10545" y="5"/>
                    </a:cubicBezTo>
                    <a:cubicBezTo>
                      <a:pt x="4843" y="178"/>
                      <a:pt x="-169" y="5534"/>
                      <a:pt x="4" y="11064"/>
                    </a:cubicBezTo>
                    <a:cubicBezTo>
                      <a:pt x="177" y="16594"/>
                      <a:pt x="5188" y="21432"/>
                      <a:pt x="10545" y="21432"/>
                    </a:cubicBezTo>
                    <a:cubicBezTo>
                      <a:pt x="16593" y="21259"/>
                      <a:pt x="21431" y="16594"/>
                      <a:pt x="21258" y="10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2" name="Shape">
                <a:extLst>
                  <a:ext uri="{FF2B5EF4-FFF2-40B4-BE49-F238E27FC236}">
                    <a16:creationId xmlns:a16="http://schemas.microsoft.com/office/drawing/2014/main" id="{AC72B6B5-31DB-E045-85ED-A73E149334FA}"/>
                  </a:ext>
                </a:extLst>
              </p:cNvPr>
              <p:cNvSpPr/>
              <p:nvPr userDrawn="1"/>
            </p:nvSpPr>
            <p:spPr>
              <a:xfrm>
                <a:off x="11969716" y="5400292"/>
                <a:ext cx="158781" cy="15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extrusionOk="0">
                    <a:moveTo>
                      <a:pt x="21433" y="11063"/>
                    </a:moveTo>
                    <a:cubicBezTo>
                      <a:pt x="21433" y="5268"/>
                      <a:pt x="16462" y="0"/>
                      <a:pt x="10804" y="0"/>
                    </a:cubicBezTo>
                    <a:cubicBezTo>
                      <a:pt x="5147" y="0"/>
                      <a:pt x="175" y="4741"/>
                      <a:pt x="5" y="10185"/>
                    </a:cubicBezTo>
                    <a:cubicBezTo>
                      <a:pt x="-167" y="16156"/>
                      <a:pt x="4976" y="21600"/>
                      <a:pt x="10804" y="21600"/>
                    </a:cubicBezTo>
                    <a:cubicBezTo>
                      <a:pt x="16290" y="21600"/>
                      <a:pt x="21433" y="16332"/>
                      <a:pt x="21433" y="110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3" name="Shape">
                <a:extLst>
                  <a:ext uri="{FF2B5EF4-FFF2-40B4-BE49-F238E27FC236}">
                    <a16:creationId xmlns:a16="http://schemas.microsoft.com/office/drawing/2014/main" id="{51FC96CA-EEEA-E74D-8B2A-83FC238B541C}"/>
                  </a:ext>
                </a:extLst>
              </p:cNvPr>
              <p:cNvSpPr/>
              <p:nvPr userDrawn="1"/>
            </p:nvSpPr>
            <p:spPr>
              <a:xfrm>
                <a:off x="11741116" y="6314692"/>
                <a:ext cx="158750" cy="153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1" y="21600"/>
                    </a:moveTo>
                    <a:cubicBezTo>
                      <a:pt x="16416" y="21600"/>
                      <a:pt x="21600" y="16602"/>
                      <a:pt x="21600" y="11068"/>
                    </a:cubicBezTo>
                    <a:cubicBezTo>
                      <a:pt x="21427" y="4998"/>
                      <a:pt x="16589" y="0"/>
                      <a:pt x="11059" y="0"/>
                    </a:cubicBezTo>
                    <a:cubicBezTo>
                      <a:pt x="5184" y="0"/>
                      <a:pt x="0" y="4820"/>
                      <a:pt x="0" y="10711"/>
                    </a:cubicBezTo>
                    <a:cubicBezTo>
                      <a:pt x="0" y="16423"/>
                      <a:pt x="4666" y="21422"/>
                      <a:pt x="10541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Shape">
                <a:extLst>
                  <a:ext uri="{FF2B5EF4-FFF2-40B4-BE49-F238E27FC236}">
                    <a16:creationId xmlns:a16="http://schemas.microsoft.com/office/drawing/2014/main" id="{3916A72E-ABFE-9148-9B60-17EE0205D2D1}"/>
                  </a:ext>
                </a:extLst>
              </p:cNvPr>
              <p:cNvSpPr/>
              <p:nvPr userDrawn="1"/>
            </p:nvSpPr>
            <p:spPr>
              <a:xfrm>
                <a:off x="11791915" y="5260592"/>
                <a:ext cx="154969" cy="15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8" h="21431" extrusionOk="0">
                    <a:moveTo>
                      <a:pt x="0" y="10457"/>
                    </a:moveTo>
                    <a:cubicBezTo>
                      <a:pt x="0" y="16728"/>
                      <a:pt x="4390" y="21431"/>
                      <a:pt x="10361" y="21431"/>
                    </a:cubicBezTo>
                    <a:cubicBezTo>
                      <a:pt x="16332" y="21431"/>
                      <a:pt x="21600" y="16554"/>
                      <a:pt x="21424" y="10805"/>
                    </a:cubicBezTo>
                    <a:cubicBezTo>
                      <a:pt x="21248" y="5057"/>
                      <a:pt x="16682" y="179"/>
                      <a:pt x="11063" y="5"/>
                    </a:cubicBezTo>
                    <a:cubicBezTo>
                      <a:pt x="5093" y="-169"/>
                      <a:pt x="0" y="4534"/>
                      <a:pt x="0" y="104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Shape">
                <a:extLst>
                  <a:ext uri="{FF2B5EF4-FFF2-40B4-BE49-F238E27FC236}">
                    <a16:creationId xmlns:a16="http://schemas.microsoft.com/office/drawing/2014/main" id="{24562D15-AC91-EB46-B5E6-7F92A74FF737}"/>
                  </a:ext>
                </a:extLst>
              </p:cNvPr>
              <p:cNvSpPr/>
              <p:nvPr userDrawn="1"/>
            </p:nvSpPr>
            <p:spPr>
              <a:xfrm>
                <a:off x="10941016" y="5641593"/>
                <a:ext cx="158785" cy="155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103" extrusionOk="0">
                    <a:moveTo>
                      <a:pt x="21428" y="10891"/>
                    </a:moveTo>
                    <a:cubicBezTo>
                      <a:pt x="21600" y="5016"/>
                      <a:pt x="16971" y="5"/>
                      <a:pt x="11143" y="5"/>
                    </a:cubicBezTo>
                    <a:cubicBezTo>
                      <a:pt x="5314" y="-168"/>
                      <a:pt x="0" y="4670"/>
                      <a:pt x="0" y="10027"/>
                    </a:cubicBezTo>
                    <a:cubicBezTo>
                      <a:pt x="0" y="15730"/>
                      <a:pt x="4800" y="20914"/>
                      <a:pt x="10286" y="21086"/>
                    </a:cubicBezTo>
                    <a:cubicBezTo>
                      <a:pt x="15942" y="21432"/>
                      <a:pt x="21428" y="16421"/>
                      <a:pt x="21428" y="10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id="{676EF08E-3780-5449-B9A3-88E07F28C271}"/>
                  </a:ext>
                </a:extLst>
              </p:cNvPr>
              <p:cNvSpPr/>
              <p:nvPr userDrawn="1"/>
            </p:nvSpPr>
            <p:spPr>
              <a:xfrm>
                <a:off x="10814016" y="6098792"/>
                <a:ext cx="157632" cy="157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274" extrusionOk="0">
                    <a:moveTo>
                      <a:pt x="11071" y="21257"/>
                    </a:moveTo>
                    <a:cubicBezTo>
                      <a:pt x="16514" y="20914"/>
                      <a:pt x="21276" y="15943"/>
                      <a:pt x="21106" y="10629"/>
                    </a:cubicBezTo>
                    <a:cubicBezTo>
                      <a:pt x="20936" y="4971"/>
                      <a:pt x="15833" y="0"/>
                      <a:pt x="10391" y="0"/>
                    </a:cubicBezTo>
                    <a:cubicBezTo>
                      <a:pt x="4778" y="171"/>
                      <a:pt x="-324" y="5486"/>
                      <a:pt x="16" y="10800"/>
                    </a:cubicBezTo>
                    <a:cubicBezTo>
                      <a:pt x="526" y="16800"/>
                      <a:pt x="5799" y="21600"/>
                      <a:pt x="11071" y="2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33821509-0298-0F42-91F7-58611366FAA9}"/>
                  </a:ext>
                </a:extLst>
              </p:cNvPr>
              <p:cNvSpPr/>
              <p:nvPr userDrawn="1"/>
            </p:nvSpPr>
            <p:spPr>
              <a:xfrm>
                <a:off x="11004515" y="5933693"/>
                <a:ext cx="156375" cy="155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8" h="21261" extrusionOk="0">
                    <a:moveTo>
                      <a:pt x="9961" y="21257"/>
                    </a:moveTo>
                    <a:cubicBezTo>
                      <a:pt x="15961" y="21431"/>
                      <a:pt x="20932" y="16902"/>
                      <a:pt x="21103" y="11154"/>
                    </a:cubicBezTo>
                    <a:cubicBezTo>
                      <a:pt x="21275" y="5405"/>
                      <a:pt x="16475" y="179"/>
                      <a:pt x="10818" y="5"/>
                    </a:cubicBezTo>
                    <a:cubicBezTo>
                      <a:pt x="5161" y="-169"/>
                      <a:pt x="189" y="4360"/>
                      <a:pt x="18" y="9934"/>
                    </a:cubicBezTo>
                    <a:cubicBezTo>
                      <a:pt x="-325" y="15857"/>
                      <a:pt x="4303" y="20909"/>
                      <a:pt x="9961" y="2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10ECD15D-F8E6-4B4C-9A20-EB0180E7F18C}"/>
                  </a:ext>
                </a:extLst>
              </p:cNvPr>
              <p:cNvSpPr/>
              <p:nvPr userDrawn="1"/>
            </p:nvSpPr>
            <p:spPr>
              <a:xfrm>
                <a:off x="10725115" y="5717793"/>
                <a:ext cx="156247" cy="156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430" extrusionOk="0">
                    <a:moveTo>
                      <a:pt x="10979" y="21426"/>
                    </a:moveTo>
                    <a:cubicBezTo>
                      <a:pt x="16553" y="21252"/>
                      <a:pt x="21430" y="16374"/>
                      <a:pt x="21430" y="10800"/>
                    </a:cubicBezTo>
                    <a:cubicBezTo>
                      <a:pt x="21430" y="4877"/>
                      <a:pt x="16553" y="0"/>
                      <a:pt x="10630" y="0"/>
                    </a:cubicBezTo>
                    <a:cubicBezTo>
                      <a:pt x="4708" y="0"/>
                      <a:pt x="4" y="4355"/>
                      <a:pt x="4" y="10103"/>
                    </a:cubicBezTo>
                    <a:cubicBezTo>
                      <a:pt x="-170" y="16374"/>
                      <a:pt x="4882" y="21600"/>
                      <a:pt x="10979" y="21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5A7D8716-49C0-C144-A0CD-A76433F1CE42}"/>
                  </a:ext>
                </a:extLst>
              </p:cNvPr>
              <p:cNvSpPr/>
              <p:nvPr userDrawn="1"/>
            </p:nvSpPr>
            <p:spPr>
              <a:xfrm>
                <a:off x="10572715" y="5489192"/>
                <a:ext cx="158781" cy="15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2" h="21600" extrusionOk="0">
                    <a:moveTo>
                      <a:pt x="10629" y="21600"/>
                    </a:moveTo>
                    <a:cubicBezTo>
                      <a:pt x="16115" y="21600"/>
                      <a:pt x="21600" y="16200"/>
                      <a:pt x="21428" y="10974"/>
                    </a:cubicBezTo>
                    <a:cubicBezTo>
                      <a:pt x="21257" y="5400"/>
                      <a:pt x="16114" y="0"/>
                      <a:pt x="10800" y="0"/>
                    </a:cubicBezTo>
                    <a:cubicBezTo>
                      <a:pt x="5314" y="0"/>
                      <a:pt x="0" y="5400"/>
                      <a:pt x="0" y="10800"/>
                    </a:cubicBezTo>
                    <a:cubicBezTo>
                      <a:pt x="172" y="16548"/>
                      <a:pt x="4971" y="21600"/>
                      <a:pt x="10629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111FE2E7-AC9F-FB46-B851-0616E3190D1C}"/>
                  </a:ext>
                </a:extLst>
              </p:cNvPr>
              <p:cNvSpPr/>
              <p:nvPr userDrawn="1"/>
            </p:nvSpPr>
            <p:spPr>
              <a:xfrm>
                <a:off x="10483815" y="4765293"/>
                <a:ext cx="157425" cy="157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3" h="20282" extrusionOk="0">
                    <a:moveTo>
                      <a:pt x="18246" y="15718"/>
                    </a:moveTo>
                    <a:cubicBezTo>
                      <a:pt x="18737" y="15063"/>
                      <a:pt x="18574" y="13427"/>
                      <a:pt x="20210" y="13918"/>
                    </a:cubicBezTo>
                    <a:cubicBezTo>
                      <a:pt x="20210" y="12609"/>
                      <a:pt x="20374" y="11136"/>
                      <a:pt x="20210" y="9827"/>
                    </a:cubicBezTo>
                    <a:cubicBezTo>
                      <a:pt x="19883" y="4754"/>
                      <a:pt x="15629" y="172"/>
                      <a:pt x="10883" y="9"/>
                    </a:cubicBezTo>
                    <a:cubicBezTo>
                      <a:pt x="6138" y="-155"/>
                      <a:pt x="2373" y="2136"/>
                      <a:pt x="574" y="6718"/>
                    </a:cubicBezTo>
                    <a:cubicBezTo>
                      <a:pt x="-1226" y="11299"/>
                      <a:pt x="1392" y="17027"/>
                      <a:pt x="5811" y="19318"/>
                    </a:cubicBezTo>
                    <a:cubicBezTo>
                      <a:pt x="10228" y="21445"/>
                      <a:pt x="14810" y="19972"/>
                      <a:pt x="18246" y="1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C6460B65-D7E5-DA48-BE3F-3CE2D2F185D8}"/>
                  </a:ext>
                </a:extLst>
              </p:cNvPr>
              <p:cNvSpPr/>
              <p:nvPr userDrawn="1"/>
            </p:nvSpPr>
            <p:spPr>
              <a:xfrm>
                <a:off x="10585416" y="5908292"/>
                <a:ext cx="151530" cy="15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2" h="20981" extrusionOk="0">
                    <a:moveTo>
                      <a:pt x="10860" y="20977"/>
                    </a:moveTo>
                    <a:cubicBezTo>
                      <a:pt x="13228" y="20446"/>
                      <a:pt x="15002" y="18852"/>
                      <a:pt x="16186" y="16197"/>
                    </a:cubicBezTo>
                    <a:cubicBezTo>
                      <a:pt x="19737" y="8052"/>
                      <a:pt x="16630" y="1147"/>
                      <a:pt x="9085" y="85"/>
                    </a:cubicBezTo>
                    <a:cubicBezTo>
                      <a:pt x="5091" y="-446"/>
                      <a:pt x="2428" y="1502"/>
                      <a:pt x="800" y="5751"/>
                    </a:cubicBezTo>
                    <a:cubicBezTo>
                      <a:pt x="-1863" y="14957"/>
                      <a:pt x="2279" y="21154"/>
                      <a:pt x="10860" y="209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E33E1FA5-E317-F044-AA11-ABAB90758B1C}"/>
                  </a:ext>
                </a:extLst>
              </p:cNvPr>
              <p:cNvSpPr/>
              <p:nvPr userDrawn="1"/>
            </p:nvSpPr>
            <p:spPr>
              <a:xfrm>
                <a:off x="11093416" y="6251193"/>
                <a:ext cx="154937" cy="157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431" extrusionOk="0">
                    <a:moveTo>
                      <a:pt x="10799" y="21431"/>
                    </a:moveTo>
                    <a:cubicBezTo>
                      <a:pt x="16641" y="21431"/>
                      <a:pt x="21599" y="16593"/>
                      <a:pt x="21599" y="11236"/>
                    </a:cubicBezTo>
                    <a:cubicBezTo>
                      <a:pt x="21599" y="5188"/>
                      <a:pt x="16996" y="177"/>
                      <a:pt x="11153" y="4"/>
                    </a:cubicBezTo>
                    <a:cubicBezTo>
                      <a:pt x="5311" y="-169"/>
                      <a:pt x="0" y="5015"/>
                      <a:pt x="0" y="10717"/>
                    </a:cubicBezTo>
                    <a:cubicBezTo>
                      <a:pt x="-1" y="16420"/>
                      <a:pt x="5133" y="21431"/>
                      <a:pt x="10799" y="214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817F1A2B-91C9-194C-8F19-9FCA44FCCCA9}"/>
                  </a:ext>
                </a:extLst>
              </p:cNvPr>
              <p:cNvSpPr/>
              <p:nvPr userDrawn="1"/>
            </p:nvSpPr>
            <p:spPr>
              <a:xfrm>
                <a:off x="11512515" y="4790692"/>
                <a:ext cx="154977" cy="154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600" extrusionOk="0">
                    <a:moveTo>
                      <a:pt x="21430" y="11154"/>
                    </a:moveTo>
                    <a:cubicBezTo>
                      <a:pt x="21430" y="4780"/>
                      <a:pt x="16864" y="0"/>
                      <a:pt x="10893" y="0"/>
                    </a:cubicBezTo>
                    <a:cubicBezTo>
                      <a:pt x="4747" y="0"/>
                      <a:pt x="-170" y="4780"/>
                      <a:pt x="5" y="10623"/>
                    </a:cubicBezTo>
                    <a:cubicBezTo>
                      <a:pt x="181" y="16643"/>
                      <a:pt x="5098" y="21600"/>
                      <a:pt x="10893" y="21600"/>
                    </a:cubicBezTo>
                    <a:cubicBezTo>
                      <a:pt x="16512" y="21600"/>
                      <a:pt x="21430" y="16820"/>
                      <a:pt x="21430" y="111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7ED976F7-EC83-F749-8C48-645211EAFDDC}"/>
                  </a:ext>
                </a:extLst>
              </p:cNvPr>
              <p:cNvSpPr/>
              <p:nvPr userDrawn="1"/>
            </p:nvSpPr>
            <p:spPr>
              <a:xfrm>
                <a:off x="11563315" y="5489193"/>
                <a:ext cx="156375" cy="154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8" h="21429" extrusionOk="0">
                    <a:moveTo>
                      <a:pt x="10290" y="21429"/>
                    </a:moveTo>
                    <a:cubicBezTo>
                      <a:pt x="15776" y="21429"/>
                      <a:pt x="20747" y="16863"/>
                      <a:pt x="21090" y="11244"/>
                    </a:cubicBezTo>
                    <a:cubicBezTo>
                      <a:pt x="21433" y="5273"/>
                      <a:pt x="16804" y="180"/>
                      <a:pt x="10976" y="5"/>
                    </a:cubicBezTo>
                    <a:cubicBezTo>
                      <a:pt x="4976" y="-171"/>
                      <a:pt x="5" y="4395"/>
                      <a:pt x="5" y="10190"/>
                    </a:cubicBezTo>
                    <a:cubicBezTo>
                      <a:pt x="-167" y="16161"/>
                      <a:pt x="4633" y="21429"/>
                      <a:pt x="10290" y="21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AD95A36E-D490-0343-92CF-5945802A9B17}"/>
                  </a:ext>
                </a:extLst>
              </p:cNvPr>
              <p:cNvSpPr/>
              <p:nvPr userDrawn="1"/>
            </p:nvSpPr>
            <p:spPr>
              <a:xfrm>
                <a:off x="11182316" y="5590792"/>
                <a:ext cx="156380" cy="156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8" h="21430" extrusionOk="0">
                    <a:moveTo>
                      <a:pt x="21090" y="11327"/>
                    </a:moveTo>
                    <a:cubicBezTo>
                      <a:pt x="21433" y="5056"/>
                      <a:pt x="16804" y="4"/>
                      <a:pt x="10633" y="4"/>
                    </a:cubicBezTo>
                    <a:cubicBezTo>
                      <a:pt x="5319" y="-170"/>
                      <a:pt x="176" y="4882"/>
                      <a:pt x="5" y="10282"/>
                    </a:cubicBezTo>
                    <a:cubicBezTo>
                      <a:pt x="-167" y="16204"/>
                      <a:pt x="4633" y="21256"/>
                      <a:pt x="10290" y="21430"/>
                    </a:cubicBezTo>
                    <a:cubicBezTo>
                      <a:pt x="15776" y="21430"/>
                      <a:pt x="20918" y="16553"/>
                      <a:pt x="21090" y="113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DBBF137C-7BAE-5943-B915-7CCAE7884CA6}"/>
                  </a:ext>
                </a:extLst>
              </p:cNvPr>
              <p:cNvSpPr/>
              <p:nvPr userDrawn="1"/>
            </p:nvSpPr>
            <p:spPr>
              <a:xfrm>
                <a:off x="11626815" y="6124193"/>
                <a:ext cx="157480" cy="156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10800" y="21430"/>
                    </a:moveTo>
                    <a:cubicBezTo>
                      <a:pt x="16200" y="21430"/>
                      <a:pt x="21600" y="16204"/>
                      <a:pt x="21600" y="11153"/>
                    </a:cubicBezTo>
                    <a:cubicBezTo>
                      <a:pt x="21600" y="5056"/>
                      <a:pt x="16549" y="-170"/>
                      <a:pt x="10452" y="4"/>
                    </a:cubicBezTo>
                    <a:cubicBezTo>
                      <a:pt x="4529" y="178"/>
                      <a:pt x="0" y="4707"/>
                      <a:pt x="0" y="10456"/>
                    </a:cubicBezTo>
                    <a:cubicBezTo>
                      <a:pt x="174" y="16378"/>
                      <a:pt x="5225" y="21430"/>
                      <a:pt x="10800" y="21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A6F0BC8F-70BD-904B-848F-B0CDE031897A}"/>
                  </a:ext>
                </a:extLst>
              </p:cNvPr>
              <p:cNvSpPr/>
              <p:nvPr userDrawn="1"/>
            </p:nvSpPr>
            <p:spPr>
              <a:xfrm>
                <a:off x="12172916" y="5222492"/>
                <a:ext cx="16508" cy="88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8309" y="3086"/>
                      <a:pt x="0" y="7097"/>
                      <a:pt x="0" y="10800"/>
                    </a:cubicBezTo>
                    <a:cubicBezTo>
                      <a:pt x="1655" y="14811"/>
                      <a:pt x="9964" y="18514"/>
                      <a:pt x="21600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18E1D86E-8D92-984A-ACD3-B0EF55AC8F23}"/>
                  </a:ext>
                </a:extLst>
              </p:cNvPr>
              <p:cNvSpPr/>
              <p:nvPr userDrawn="1"/>
            </p:nvSpPr>
            <p:spPr>
              <a:xfrm>
                <a:off x="11601415" y="5819392"/>
                <a:ext cx="156247" cy="157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266" extrusionOk="0">
                    <a:moveTo>
                      <a:pt x="10979" y="21262"/>
                    </a:moveTo>
                    <a:cubicBezTo>
                      <a:pt x="16379" y="21090"/>
                      <a:pt x="21430" y="15776"/>
                      <a:pt x="21430" y="10804"/>
                    </a:cubicBezTo>
                    <a:cubicBezTo>
                      <a:pt x="21256" y="5147"/>
                      <a:pt x="16030" y="-167"/>
                      <a:pt x="10630" y="4"/>
                    </a:cubicBezTo>
                    <a:cubicBezTo>
                      <a:pt x="4882" y="176"/>
                      <a:pt x="-170" y="5319"/>
                      <a:pt x="4" y="10804"/>
                    </a:cubicBezTo>
                    <a:cubicBezTo>
                      <a:pt x="180" y="16633"/>
                      <a:pt x="5405" y="21433"/>
                      <a:pt x="10979" y="212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E42D30B3-D512-BF4C-AA55-CDCA4238B3EA}"/>
                  </a:ext>
                </a:extLst>
              </p:cNvPr>
              <p:cNvSpPr/>
              <p:nvPr userDrawn="1"/>
            </p:nvSpPr>
            <p:spPr>
              <a:xfrm>
                <a:off x="11309316" y="6073392"/>
                <a:ext cx="156282" cy="15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431" extrusionOk="0">
                    <a:moveTo>
                      <a:pt x="11063" y="21426"/>
                    </a:moveTo>
                    <a:cubicBezTo>
                      <a:pt x="16938" y="21252"/>
                      <a:pt x="21431" y="16723"/>
                      <a:pt x="21258" y="10974"/>
                    </a:cubicBezTo>
                    <a:cubicBezTo>
                      <a:pt x="21258" y="5052"/>
                      <a:pt x="16247" y="0"/>
                      <a:pt x="10545" y="0"/>
                    </a:cubicBezTo>
                    <a:cubicBezTo>
                      <a:pt x="4843" y="0"/>
                      <a:pt x="-169" y="5226"/>
                      <a:pt x="4" y="10974"/>
                    </a:cubicBezTo>
                    <a:cubicBezTo>
                      <a:pt x="350" y="16897"/>
                      <a:pt x="5361" y="21600"/>
                      <a:pt x="11063" y="21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0" name="Shape">
                <a:extLst>
                  <a:ext uri="{FF2B5EF4-FFF2-40B4-BE49-F238E27FC236}">
                    <a16:creationId xmlns:a16="http://schemas.microsoft.com/office/drawing/2014/main" id="{37F66AC2-D1DC-A24B-9F7A-B9AF234C8D77}"/>
                  </a:ext>
                </a:extLst>
              </p:cNvPr>
              <p:cNvSpPr/>
              <p:nvPr userDrawn="1"/>
            </p:nvSpPr>
            <p:spPr>
              <a:xfrm>
                <a:off x="11410915" y="6327393"/>
                <a:ext cx="157551" cy="15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5" h="20950" extrusionOk="0">
                    <a:moveTo>
                      <a:pt x="9946" y="20933"/>
                    </a:moveTo>
                    <a:cubicBezTo>
                      <a:pt x="15432" y="21276"/>
                      <a:pt x="21089" y="16305"/>
                      <a:pt x="21260" y="10990"/>
                    </a:cubicBezTo>
                    <a:cubicBezTo>
                      <a:pt x="21432" y="5333"/>
                      <a:pt x="17146" y="362"/>
                      <a:pt x="11661" y="19"/>
                    </a:cubicBezTo>
                    <a:cubicBezTo>
                      <a:pt x="5489" y="-324"/>
                      <a:pt x="175" y="4133"/>
                      <a:pt x="4" y="10133"/>
                    </a:cubicBezTo>
                    <a:cubicBezTo>
                      <a:pt x="-168" y="15105"/>
                      <a:pt x="4632" y="20419"/>
                      <a:pt x="9946" y="20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1" name="Shape">
                <a:extLst>
                  <a:ext uri="{FF2B5EF4-FFF2-40B4-BE49-F238E27FC236}">
                    <a16:creationId xmlns:a16="http://schemas.microsoft.com/office/drawing/2014/main" id="{3F589A22-E922-F940-9C8D-B0B567FD1B89}"/>
                  </a:ext>
                </a:extLst>
              </p:cNvPr>
              <p:cNvSpPr/>
              <p:nvPr userDrawn="1"/>
            </p:nvSpPr>
            <p:spPr>
              <a:xfrm>
                <a:off x="12071316" y="4257292"/>
                <a:ext cx="114438" cy="154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5" h="21429" extrusionOk="0">
                    <a:moveTo>
                      <a:pt x="13642" y="21429"/>
                    </a:moveTo>
                    <a:cubicBezTo>
                      <a:pt x="16224" y="21429"/>
                      <a:pt x="18807" y="20902"/>
                      <a:pt x="21155" y="20200"/>
                    </a:cubicBezTo>
                    <a:lnTo>
                      <a:pt x="21155" y="1409"/>
                    </a:lnTo>
                    <a:cubicBezTo>
                      <a:pt x="19277" y="531"/>
                      <a:pt x="16929" y="5"/>
                      <a:pt x="14582" y="5"/>
                    </a:cubicBezTo>
                    <a:cubicBezTo>
                      <a:pt x="6599" y="-171"/>
                      <a:pt x="260" y="4395"/>
                      <a:pt x="25" y="10014"/>
                    </a:cubicBezTo>
                    <a:cubicBezTo>
                      <a:pt x="-445" y="16161"/>
                      <a:pt x="5659" y="21253"/>
                      <a:pt x="13642" y="21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92" name="Shape">
              <a:extLst>
                <a:ext uri="{FF2B5EF4-FFF2-40B4-BE49-F238E27FC236}">
                  <a16:creationId xmlns:a16="http://schemas.microsoft.com/office/drawing/2014/main" id="{F0192686-1603-A14C-A025-3A65D30755A4}"/>
                </a:ext>
              </a:extLst>
            </p:cNvPr>
            <p:cNvSpPr/>
            <p:nvPr userDrawn="1"/>
          </p:nvSpPr>
          <p:spPr>
            <a:xfrm>
              <a:off x="6666202" y="0"/>
              <a:ext cx="5525798" cy="455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76" extrusionOk="0">
                  <a:moveTo>
                    <a:pt x="21393" y="6065"/>
                  </a:moveTo>
                  <a:cubicBezTo>
                    <a:pt x="21000" y="5557"/>
                    <a:pt x="20508" y="5150"/>
                    <a:pt x="20178" y="4594"/>
                  </a:cubicBezTo>
                  <a:cubicBezTo>
                    <a:pt x="19854" y="4050"/>
                    <a:pt x="19391" y="3697"/>
                    <a:pt x="19062" y="3128"/>
                  </a:cubicBezTo>
                  <a:cubicBezTo>
                    <a:pt x="18732" y="2554"/>
                    <a:pt x="18260" y="2028"/>
                    <a:pt x="17852" y="1477"/>
                  </a:cubicBezTo>
                  <a:cubicBezTo>
                    <a:pt x="17493" y="987"/>
                    <a:pt x="17139" y="491"/>
                    <a:pt x="16780" y="0"/>
                  </a:cubicBezTo>
                  <a:lnTo>
                    <a:pt x="7987" y="0"/>
                  </a:lnTo>
                  <a:cubicBezTo>
                    <a:pt x="7844" y="126"/>
                    <a:pt x="7696" y="251"/>
                    <a:pt x="7554" y="377"/>
                  </a:cubicBezTo>
                  <a:cubicBezTo>
                    <a:pt x="6609" y="1053"/>
                    <a:pt x="5705" y="1806"/>
                    <a:pt x="4736" y="2447"/>
                  </a:cubicBezTo>
                  <a:cubicBezTo>
                    <a:pt x="4165" y="2823"/>
                    <a:pt x="3634" y="3410"/>
                    <a:pt x="3127" y="3984"/>
                  </a:cubicBezTo>
                  <a:cubicBezTo>
                    <a:pt x="1977" y="5288"/>
                    <a:pt x="1293" y="6957"/>
                    <a:pt x="678" y="8644"/>
                  </a:cubicBezTo>
                  <a:cubicBezTo>
                    <a:pt x="78" y="10307"/>
                    <a:pt x="-202" y="12095"/>
                    <a:pt x="162" y="13913"/>
                  </a:cubicBezTo>
                  <a:cubicBezTo>
                    <a:pt x="378" y="14984"/>
                    <a:pt x="841" y="15923"/>
                    <a:pt x="1475" y="16743"/>
                  </a:cubicBezTo>
                  <a:cubicBezTo>
                    <a:pt x="2582" y="18166"/>
                    <a:pt x="4003" y="18902"/>
                    <a:pt x="5478" y="19512"/>
                  </a:cubicBezTo>
                  <a:cubicBezTo>
                    <a:pt x="7008" y="20146"/>
                    <a:pt x="8606" y="20487"/>
                    <a:pt x="10185" y="20894"/>
                  </a:cubicBezTo>
                  <a:cubicBezTo>
                    <a:pt x="10613" y="21008"/>
                    <a:pt x="11046" y="21115"/>
                    <a:pt x="11478" y="21199"/>
                  </a:cubicBezTo>
                  <a:cubicBezTo>
                    <a:pt x="13214" y="21528"/>
                    <a:pt x="15196" y="21600"/>
                    <a:pt x="16932" y="21217"/>
                  </a:cubicBezTo>
                  <a:cubicBezTo>
                    <a:pt x="18300" y="20912"/>
                    <a:pt x="19578" y="20152"/>
                    <a:pt x="20764" y="19267"/>
                  </a:cubicBezTo>
                  <a:cubicBezTo>
                    <a:pt x="20975" y="19106"/>
                    <a:pt x="21187" y="18944"/>
                    <a:pt x="21398" y="18783"/>
                  </a:cubicBezTo>
                  <a:lnTo>
                    <a:pt x="21398" y="606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1D74F8-941D-4B16-96A5-3103CD44F070}"/>
                </a:ext>
              </a:extLst>
            </p:cNvPr>
            <p:cNvGrpSpPr/>
            <p:nvPr userDrawn="1"/>
          </p:nvGrpSpPr>
          <p:grpSpPr>
            <a:xfrm>
              <a:off x="0" y="0"/>
              <a:ext cx="3146222" cy="1695917"/>
              <a:chOff x="-6385" y="0"/>
              <a:chExt cx="3146222" cy="1695917"/>
            </a:xfrm>
          </p:grpSpPr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BC097F6A-54C8-0C4E-A0C3-1558C78AE8D0}"/>
                  </a:ext>
                </a:extLst>
              </p:cNvPr>
              <p:cNvSpPr/>
              <p:nvPr userDrawn="1"/>
            </p:nvSpPr>
            <p:spPr>
              <a:xfrm>
                <a:off x="-6385" y="0"/>
                <a:ext cx="3146222" cy="1695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445" extrusionOk="0">
                    <a:moveTo>
                      <a:pt x="21478" y="4978"/>
                    </a:moveTo>
                    <a:cubicBezTo>
                      <a:pt x="21366" y="4641"/>
                      <a:pt x="21148" y="4384"/>
                      <a:pt x="20914" y="4561"/>
                    </a:cubicBezTo>
                    <a:cubicBezTo>
                      <a:pt x="20341" y="4995"/>
                      <a:pt x="19707" y="5171"/>
                      <a:pt x="19159" y="5621"/>
                    </a:cubicBezTo>
                    <a:cubicBezTo>
                      <a:pt x="18030" y="6552"/>
                      <a:pt x="16814" y="6906"/>
                      <a:pt x="15677" y="7773"/>
                    </a:cubicBezTo>
                    <a:cubicBezTo>
                      <a:pt x="14739" y="8495"/>
                      <a:pt x="13775" y="9041"/>
                      <a:pt x="12811" y="9636"/>
                    </a:cubicBezTo>
                    <a:cubicBezTo>
                      <a:pt x="12177" y="10037"/>
                      <a:pt x="11525" y="10374"/>
                      <a:pt x="10882" y="10728"/>
                    </a:cubicBezTo>
                    <a:cubicBezTo>
                      <a:pt x="10865" y="10808"/>
                      <a:pt x="10856" y="10920"/>
                      <a:pt x="10830" y="10953"/>
                    </a:cubicBezTo>
                    <a:cubicBezTo>
                      <a:pt x="10118" y="11418"/>
                      <a:pt x="9406" y="11884"/>
                      <a:pt x="8685" y="12334"/>
                    </a:cubicBezTo>
                    <a:cubicBezTo>
                      <a:pt x="8624" y="12366"/>
                      <a:pt x="8546" y="12318"/>
                      <a:pt x="8372" y="12269"/>
                    </a:cubicBezTo>
                    <a:cubicBezTo>
                      <a:pt x="9241" y="11370"/>
                      <a:pt x="10031" y="10551"/>
                      <a:pt x="10822" y="9748"/>
                    </a:cubicBezTo>
                    <a:cubicBezTo>
                      <a:pt x="10882" y="9684"/>
                      <a:pt x="10969" y="9716"/>
                      <a:pt x="11039" y="9716"/>
                    </a:cubicBezTo>
                    <a:cubicBezTo>
                      <a:pt x="11508" y="8945"/>
                      <a:pt x="12081" y="8544"/>
                      <a:pt x="12646" y="8094"/>
                    </a:cubicBezTo>
                    <a:cubicBezTo>
                      <a:pt x="12932" y="7741"/>
                      <a:pt x="13149" y="7163"/>
                      <a:pt x="13531" y="7130"/>
                    </a:cubicBezTo>
                    <a:cubicBezTo>
                      <a:pt x="13679" y="6986"/>
                      <a:pt x="13835" y="6857"/>
                      <a:pt x="13983" y="6697"/>
                    </a:cubicBezTo>
                    <a:cubicBezTo>
                      <a:pt x="14174" y="6488"/>
                      <a:pt x="14165" y="6215"/>
                      <a:pt x="14070" y="5862"/>
                    </a:cubicBezTo>
                    <a:cubicBezTo>
                      <a:pt x="13966" y="5492"/>
                      <a:pt x="13888" y="5541"/>
                      <a:pt x="13705" y="5653"/>
                    </a:cubicBezTo>
                    <a:cubicBezTo>
                      <a:pt x="13497" y="5781"/>
                      <a:pt x="13358" y="6231"/>
                      <a:pt x="13097" y="6103"/>
                    </a:cubicBezTo>
                    <a:cubicBezTo>
                      <a:pt x="12837" y="6536"/>
                      <a:pt x="12559" y="6906"/>
                      <a:pt x="12177" y="6665"/>
                    </a:cubicBezTo>
                    <a:cubicBezTo>
                      <a:pt x="12515" y="6520"/>
                      <a:pt x="12672" y="5637"/>
                      <a:pt x="13097" y="5862"/>
                    </a:cubicBezTo>
                    <a:cubicBezTo>
                      <a:pt x="13149" y="5765"/>
                      <a:pt x="13184" y="5653"/>
                      <a:pt x="13245" y="5573"/>
                    </a:cubicBezTo>
                    <a:cubicBezTo>
                      <a:pt x="13775" y="4834"/>
                      <a:pt x="14383" y="4352"/>
                      <a:pt x="14912" y="3613"/>
                    </a:cubicBezTo>
                    <a:cubicBezTo>
                      <a:pt x="15164" y="3260"/>
                      <a:pt x="15460" y="2714"/>
                      <a:pt x="15876" y="2859"/>
                    </a:cubicBezTo>
                    <a:cubicBezTo>
                      <a:pt x="16007" y="2907"/>
                      <a:pt x="16163" y="2907"/>
                      <a:pt x="16189" y="2570"/>
                    </a:cubicBezTo>
                    <a:cubicBezTo>
                      <a:pt x="16215" y="2232"/>
                      <a:pt x="16267" y="1895"/>
                      <a:pt x="16068" y="1622"/>
                    </a:cubicBezTo>
                    <a:cubicBezTo>
                      <a:pt x="15764" y="1221"/>
                      <a:pt x="15486" y="1269"/>
                      <a:pt x="15156" y="1558"/>
                    </a:cubicBezTo>
                    <a:cubicBezTo>
                      <a:pt x="14747" y="1911"/>
                      <a:pt x="14252" y="1815"/>
                      <a:pt x="13879" y="2361"/>
                    </a:cubicBezTo>
                    <a:cubicBezTo>
                      <a:pt x="13575" y="2730"/>
                      <a:pt x="13175" y="2505"/>
                      <a:pt x="12871" y="2891"/>
                    </a:cubicBezTo>
                    <a:cubicBezTo>
                      <a:pt x="12646" y="3260"/>
                      <a:pt x="12324" y="3180"/>
                      <a:pt x="12072" y="3469"/>
                    </a:cubicBezTo>
                    <a:cubicBezTo>
                      <a:pt x="11968" y="3597"/>
                      <a:pt x="11829" y="3565"/>
                      <a:pt x="11794" y="3292"/>
                    </a:cubicBezTo>
                    <a:cubicBezTo>
                      <a:pt x="11716" y="2762"/>
                      <a:pt x="11499" y="2875"/>
                      <a:pt x="11334" y="2987"/>
                    </a:cubicBezTo>
                    <a:cubicBezTo>
                      <a:pt x="10613" y="3469"/>
                      <a:pt x="9910" y="3999"/>
                      <a:pt x="9189" y="4497"/>
                    </a:cubicBezTo>
                    <a:cubicBezTo>
                      <a:pt x="9067" y="4577"/>
                      <a:pt x="8928" y="4609"/>
                      <a:pt x="8781" y="4432"/>
                    </a:cubicBezTo>
                    <a:cubicBezTo>
                      <a:pt x="9562" y="3389"/>
                      <a:pt x="10396" y="2537"/>
                      <a:pt x="11204" y="1622"/>
                    </a:cubicBezTo>
                    <a:cubicBezTo>
                      <a:pt x="11256" y="1558"/>
                      <a:pt x="11343" y="1590"/>
                      <a:pt x="11421" y="1590"/>
                    </a:cubicBezTo>
                    <a:cubicBezTo>
                      <a:pt x="11690" y="1301"/>
                      <a:pt x="11864" y="819"/>
                      <a:pt x="12168" y="546"/>
                    </a:cubicBezTo>
                    <a:cubicBezTo>
                      <a:pt x="12376" y="369"/>
                      <a:pt x="12576" y="177"/>
                      <a:pt x="12785" y="0"/>
                    </a:cubicBezTo>
                    <a:lnTo>
                      <a:pt x="9519" y="0"/>
                    </a:lnTo>
                    <a:cubicBezTo>
                      <a:pt x="9145" y="289"/>
                      <a:pt x="8781" y="594"/>
                      <a:pt x="8416" y="915"/>
                    </a:cubicBezTo>
                    <a:cubicBezTo>
                      <a:pt x="8364" y="964"/>
                      <a:pt x="8303" y="931"/>
                      <a:pt x="8242" y="931"/>
                    </a:cubicBezTo>
                    <a:cubicBezTo>
                      <a:pt x="8190" y="948"/>
                      <a:pt x="8129" y="948"/>
                      <a:pt x="8077" y="964"/>
                    </a:cubicBezTo>
                    <a:cubicBezTo>
                      <a:pt x="7938" y="1574"/>
                      <a:pt x="7669" y="1654"/>
                      <a:pt x="7356" y="1590"/>
                    </a:cubicBezTo>
                    <a:cubicBezTo>
                      <a:pt x="7157" y="1750"/>
                      <a:pt x="6948" y="1863"/>
                      <a:pt x="6748" y="2007"/>
                    </a:cubicBezTo>
                    <a:cubicBezTo>
                      <a:pt x="5446" y="2955"/>
                      <a:pt x="4151" y="3967"/>
                      <a:pt x="2857" y="4946"/>
                    </a:cubicBezTo>
                    <a:cubicBezTo>
                      <a:pt x="1911" y="5669"/>
                      <a:pt x="964" y="6440"/>
                      <a:pt x="0" y="7098"/>
                    </a:cubicBezTo>
                    <a:lnTo>
                      <a:pt x="0" y="10631"/>
                    </a:lnTo>
                    <a:cubicBezTo>
                      <a:pt x="17" y="10615"/>
                      <a:pt x="26" y="10599"/>
                      <a:pt x="43" y="10599"/>
                    </a:cubicBezTo>
                    <a:cubicBezTo>
                      <a:pt x="261" y="10423"/>
                      <a:pt x="261" y="10407"/>
                      <a:pt x="278" y="10728"/>
                    </a:cubicBezTo>
                    <a:cubicBezTo>
                      <a:pt x="313" y="11691"/>
                      <a:pt x="391" y="11820"/>
                      <a:pt x="912" y="11804"/>
                    </a:cubicBezTo>
                    <a:cubicBezTo>
                      <a:pt x="1060" y="11804"/>
                      <a:pt x="1233" y="11627"/>
                      <a:pt x="1311" y="12077"/>
                    </a:cubicBezTo>
                    <a:cubicBezTo>
                      <a:pt x="1459" y="12880"/>
                      <a:pt x="1633" y="12976"/>
                      <a:pt x="2058" y="12559"/>
                    </a:cubicBezTo>
                    <a:cubicBezTo>
                      <a:pt x="2779" y="11836"/>
                      <a:pt x="3578" y="11434"/>
                      <a:pt x="4334" y="10888"/>
                    </a:cubicBezTo>
                    <a:cubicBezTo>
                      <a:pt x="5359" y="10150"/>
                      <a:pt x="6349" y="9282"/>
                      <a:pt x="7365" y="8512"/>
                    </a:cubicBezTo>
                    <a:cubicBezTo>
                      <a:pt x="8164" y="7885"/>
                      <a:pt x="8928" y="7114"/>
                      <a:pt x="9736" y="6488"/>
                    </a:cubicBezTo>
                    <a:cubicBezTo>
                      <a:pt x="9945" y="6327"/>
                      <a:pt x="10136" y="6215"/>
                      <a:pt x="10353" y="6199"/>
                    </a:cubicBezTo>
                    <a:cubicBezTo>
                      <a:pt x="10718" y="5573"/>
                      <a:pt x="11438" y="5187"/>
                      <a:pt x="12151" y="5251"/>
                    </a:cubicBezTo>
                    <a:cubicBezTo>
                      <a:pt x="11933" y="5910"/>
                      <a:pt x="11603" y="6103"/>
                      <a:pt x="11247" y="6199"/>
                    </a:cubicBezTo>
                    <a:lnTo>
                      <a:pt x="11239" y="6215"/>
                    </a:lnTo>
                    <a:cubicBezTo>
                      <a:pt x="11082" y="6697"/>
                      <a:pt x="10822" y="6825"/>
                      <a:pt x="10544" y="6873"/>
                    </a:cubicBezTo>
                    <a:cubicBezTo>
                      <a:pt x="10179" y="7339"/>
                      <a:pt x="9753" y="7628"/>
                      <a:pt x="9380" y="8030"/>
                    </a:cubicBezTo>
                    <a:cubicBezTo>
                      <a:pt x="8468" y="8993"/>
                      <a:pt x="7504" y="9780"/>
                      <a:pt x="6566" y="10664"/>
                    </a:cubicBezTo>
                    <a:cubicBezTo>
                      <a:pt x="6297" y="10920"/>
                      <a:pt x="6019" y="11210"/>
                      <a:pt x="5732" y="11434"/>
                    </a:cubicBezTo>
                    <a:cubicBezTo>
                      <a:pt x="5263" y="11804"/>
                      <a:pt x="4786" y="12173"/>
                      <a:pt x="4317" y="12526"/>
                    </a:cubicBezTo>
                    <a:cubicBezTo>
                      <a:pt x="4325" y="12671"/>
                      <a:pt x="4291" y="12751"/>
                      <a:pt x="4204" y="12735"/>
                    </a:cubicBezTo>
                    <a:cubicBezTo>
                      <a:pt x="4178" y="12864"/>
                      <a:pt x="4160" y="13008"/>
                      <a:pt x="4134" y="13137"/>
                    </a:cubicBezTo>
                    <a:cubicBezTo>
                      <a:pt x="4169" y="13345"/>
                      <a:pt x="4126" y="13602"/>
                      <a:pt x="4247" y="13779"/>
                    </a:cubicBezTo>
                    <a:cubicBezTo>
                      <a:pt x="4482" y="13699"/>
                      <a:pt x="4716" y="13699"/>
                      <a:pt x="4959" y="13554"/>
                    </a:cubicBezTo>
                    <a:cubicBezTo>
                      <a:pt x="5402" y="13297"/>
                      <a:pt x="5810" y="12799"/>
                      <a:pt x="6288" y="12767"/>
                    </a:cubicBezTo>
                    <a:cubicBezTo>
                      <a:pt x="6358" y="12173"/>
                      <a:pt x="6679" y="12430"/>
                      <a:pt x="6861" y="12269"/>
                    </a:cubicBezTo>
                    <a:cubicBezTo>
                      <a:pt x="7209" y="11964"/>
                      <a:pt x="7521" y="11370"/>
                      <a:pt x="8043" y="11595"/>
                    </a:cubicBezTo>
                    <a:cubicBezTo>
                      <a:pt x="7469" y="12125"/>
                      <a:pt x="6983" y="12687"/>
                      <a:pt x="6444" y="13040"/>
                    </a:cubicBezTo>
                    <a:cubicBezTo>
                      <a:pt x="5845" y="13683"/>
                      <a:pt x="5246" y="14277"/>
                      <a:pt x="4612" y="14775"/>
                    </a:cubicBezTo>
                    <a:cubicBezTo>
                      <a:pt x="4395" y="14951"/>
                      <a:pt x="4299" y="15224"/>
                      <a:pt x="4325" y="15658"/>
                    </a:cubicBezTo>
                    <a:cubicBezTo>
                      <a:pt x="4360" y="16140"/>
                      <a:pt x="4560" y="16092"/>
                      <a:pt x="4725" y="16076"/>
                    </a:cubicBezTo>
                    <a:cubicBezTo>
                      <a:pt x="5281" y="16043"/>
                      <a:pt x="5767" y="15497"/>
                      <a:pt x="6288" y="15224"/>
                    </a:cubicBezTo>
                    <a:cubicBezTo>
                      <a:pt x="7096" y="14807"/>
                      <a:pt x="7886" y="14245"/>
                      <a:pt x="8685" y="13747"/>
                    </a:cubicBezTo>
                    <a:cubicBezTo>
                      <a:pt x="9293" y="13361"/>
                      <a:pt x="9919" y="13056"/>
                      <a:pt x="10509" y="12591"/>
                    </a:cubicBezTo>
                    <a:cubicBezTo>
                      <a:pt x="11247" y="12012"/>
                      <a:pt x="12020" y="11627"/>
                      <a:pt x="12776" y="11145"/>
                    </a:cubicBezTo>
                    <a:cubicBezTo>
                      <a:pt x="13445" y="10712"/>
                      <a:pt x="14122" y="10310"/>
                      <a:pt x="14800" y="9909"/>
                    </a:cubicBezTo>
                    <a:cubicBezTo>
                      <a:pt x="15260" y="9636"/>
                      <a:pt x="15729" y="9395"/>
                      <a:pt x="16189" y="9154"/>
                    </a:cubicBezTo>
                    <a:cubicBezTo>
                      <a:pt x="16476" y="8656"/>
                      <a:pt x="16823" y="8560"/>
                      <a:pt x="17197" y="8624"/>
                    </a:cubicBezTo>
                    <a:cubicBezTo>
                      <a:pt x="16927" y="8897"/>
                      <a:pt x="16693" y="9298"/>
                      <a:pt x="16354" y="9154"/>
                    </a:cubicBezTo>
                    <a:cubicBezTo>
                      <a:pt x="16302" y="9668"/>
                      <a:pt x="16024" y="9636"/>
                      <a:pt x="15851" y="9764"/>
                    </a:cubicBezTo>
                    <a:cubicBezTo>
                      <a:pt x="14313" y="10904"/>
                      <a:pt x="12776" y="12012"/>
                      <a:pt x="11221" y="13024"/>
                    </a:cubicBezTo>
                    <a:cubicBezTo>
                      <a:pt x="10839" y="13281"/>
                      <a:pt x="10440" y="13827"/>
                      <a:pt x="9979" y="13394"/>
                    </a:cubicBezTo>
                    <a:cubicBezTo>
                      <a:pt x="9927" y="13345"/>
                      <a:pt x="9788" y="13490"/>
                      <a:pt x="9832" y="13602"/>
                    </a:cubicBezTo>
                    <a:cubicBezTo>
                      <a:pt x="10014" y="14132"/>
                      <a:pt x="9710" y="14148"/>
                      <a:pt x="9615" y="14213"/>
                    </a:cubicBezTo>
                    <a:cubicBezTo>
                      <a:pt x="9137" y="14550"/>
                      <a:pt x="8685" y="15032"/>
                      <a:pt x="8208" y="15353"/>
                    </a:cubicBezTo>
                    <a:cubicBezTo>
                      <a:pt x="7148" y="16059"/>
                      <a:pt x="6097" y="16814"/>
                      <a:pt x="5064" y="17633"/>
                    </a:cubicBezTo>
                    <a:cubicBezTo>
                      <a:pt x="4742" y="17890"/>
                      <a:pt x="4872" y="18276"/>
                      <a:pt x="4855" y="18629"/>
                    </a:cubicBezTo>
                    <a:cubicBezTo>
                      <a:pt x="4838" y="19127"/>
                      <a:pt x="5064" y="18934"/>
                      <a:pt x="5203" y="18998"/>
                    </a:cubicBezTo>
                    <a:cubicBezTo>
                      <a:pt x="5454" y="18452"/>
                      <a:pt x="5871" y="18709"/>
                      <a:pt x="6167" y="18324"/>
                    </a:cubicBezTo>
                    <a:cubicBezTo>
                      <a:pt x="6340" y="18099"/>
                      <a:pt x="6523" y="17874"/>
                      <a:pt x="6809" y="18179"/>
                    </a:cubicBezTo>
                    <a:cubicBezTo>
                      <a:pt x="6288" y="18533"/>
                      <a:pt x="5897" y="19191"/>
                      <a:pt x="5376" y="19303"/>
                    </a:cubicBezTo>
                    <a:cubicBezTo>
                      <a:pt x="5237" y="19432"/>
                      <a:pt x="5064" y="19512"/>
                      <a:pt x="4951" y="19689"/>
                    </a:cubicBezTo>
                    <a:cubicBezTo>
                      <a:pt x="4707" y="20090"/>
                      <a:pt x="4317" y="19930"/>
                      <a:pt x="4108" y="20476"/>
                    </a:cubicBezTo>
                    <a:cubicBezTo>
                      <a:pt x="4021" y="20701"/>
                      <a:pt x="3865" y="20926"/>
                      <a:pt x="4013" y="21150"/>
                    </a:cubicBezTo>
                    <a:cubicBezTo>
                      <a:pt x="4117" y="21311"/>
                      <a:pt x="4291" y="21600"/>
                      <a:pt x="4473" y="21343"/>
                    </a:cubicBezTo>
                    <a:cubicBezTo>
                      <a:pt x="4864" y="20781"/>
                      <a:pt x="5324" y="20460"/>
                      <a:pt x="5767" y="20090"/>
                    </a:cubicBezTo>
                    <a:cubicBezTo>
                      <a:pt x="6123" y="19801"/>
                      <a:pt x="6444" y="18950"/>
                      <a:pt x="6957" y="19560"/>
                    </a:cubicBezTo>
                    <a:cubicBezTo>
                      <a:pt x="7087" y="19721"/>
                      <a:pt x="7304" y="19352"/>
                      <a:pt x="7278" y="19079"/>
                    </a:cubicBezTo>
                    <a:cubicBezTo>
                      <a:pt x="7244" y="18629"/>
                      <a:pt x="7426" y="18533"/>
                      <a:pt x="7539" y="18452"/>
                    </a:cubicBezTo>
                    <a:cubicBezTo>
                      <a:pt x="8546" y="17617"/>
                      <a:pt x="9519" y="16638"/>
                      <a:pt x="10500" y="15738"/>
                    </a:cubicBezTo>
                    <a:cubicBezTo>
                      <a:pt x="10969" y="15305"/>
                      <a:pt x="11456" y="14919"/>
                      <a:pt x="11934" y="14518"/>
                    </a:cubicBezTo>
                    <a:cubicBezTo>
                      <a:pt x="12290" y="14213"/>
                      <a:pt x="12576" y="13651"/>
                      <a:pt x="13010" y="14036"/>
                    </a:cubicBezTo>
                    <a:cubicBezTo>
                      <a:pt x="13115" y="14132"/>
                      <a:pt x="13184" y="13972"/>
                      <a:pt x="13219" y="13827"/>
                    </a:cubicBezTo>
                    <a:cubicBezTo>
                      <a:pt x="13323" y="13313"/>
                      <a:pt x="13558" y="13185"/>
                      <a:pt x="13809" y="12960"/>
                    </a:cubicBezTo>
                    <a:cubicBezTo>
                      <a:pt x="14808" y="12077"/>
                      <a:pt x="15850" y="11338"/>
                      <a:pt x="16797" y="10310"/>
                    </a:cubicBezTo>
                    <a:cubicBezTo>
                      <a:pt x="17779" y="9250"/>
                      <a:pt x="18968" y="8881"/>
                      <a:pt x="19794" y="7291"/>
                    </a:cubicBezTo>
                    <a:cubicBezTo>
                      <a:pt x="19820" y="7243"/>
                      <a:pt x="19872" y="7243"/>
                      <a:pt x="19915" y="7211"/>
                    </a:cubicBezTo>
                    <a:cubicBezTo>
                      <a:pt x="20393" y="6857"/>
                      <a:pt x="20844" y="6408"/>
                      <a:pt x="21261" y="5830"/>
                    </a:cubicBezTo>
                    <a:cubicBezTo>
                      <a:pt x="21400" y="5573"/>
                      <a:pt x="21600" y="5332"/>
                      <a:pt x="21478" y="4978"/>
                    </a:cubicBezTo>
                    <a:close/>
                    <a:moveTo>
                      <a:pt x="660" y="9941"/>
                    </a:moveTo>
                    <a:cubicBezTo>
                      <a:pt x="973" y="9668"/>
                      <a:pt x="1242" y="9186"/>
                      <a:pt x="1615" y="9218"/>
                    </a:cubicBezTo>
                    <a:cubicBezTo>
                      <a:pt x="1346" y="9700"/>
                      <a:pt x="1086" y="10182"/>
                      <a:pt x="660" y="99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4" name="Shape">
                <a:extLst>
                  <a:ext uri="{FF2B5EF4-FFF2-40B4-BE49-F238E27FC236}">
                    <a16:creationId xmlns:a16="http://schemas.microsoft.com/office/drawing/2014/main" id="{C05C7962-6C19-C447-B826-2491DFFD8A7A}"/>
                  </a:ext>
                </a:extLst>
              </p:cNvPr>
              <p:cNvSpPr/>
              <p:nvPr userDrawn="1"/>
            </p:nvSpPr>
            <p:spPr>
              <a:xfrm>
                <a:off x="-6384" y="2792"/>
                <a:ext cx="1234443" cy="435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11" y="10076"/>
                    </a:moveTo>
                    <a:cubicBezTo>
                      <a:pt x="13067" y="8564"/>
                      <a:pt x="14600" y="6927"/>
                      <a:pt x="16178" y="5479"/>
                    </a:cubicBezTo>
                    <a:cubicBezTo>
                      <a:pt x="17356" y="4345"/>
                      <a:pt x="18533" y="3401"/>
                      <a:pt x="19733" y="2393"/>
                    </a:cubicBezTo>
                    <a:cubicBezTo>
                      <a:pt x="20200" y="630"/>
                      <a:pt x="20956" y="630"/>
                      <a:pt x="21600" y="0"/>
                    </a:cubicBezTo>
                    <a:lnTo>
                      <a:pt x="11422" y="0"/>
                    </a:lnTo>
                    <a:cubicBezTo>
                      <a:pt x="11311" y="126"/>
                      <a:pt x="11200" y="252"/>
                      <a:pt x="11089" y="315"/>
                    </a:cubicBezTo>
                    <a:cubicBezTo>
                      <a:pt x="9111" y="2267"/>
                      <a:pt x="7067" y="4345"/>
                      <a:pt x="5156" y="6990"/>
                    </a:cubicBezTo>
                    <a:cubicBezTo>
                      <a:pt x="4378" y="8124"/>
                      <a:pt x="3556" y="9887"/>
                      <a:pt x="2600" y="7746"/>
                    </a:cubicBezTo>
                    <a:cubicBezTo>
                      <a:pt x="2378" y="7305"/>
                      <a:pt x="1822" y="7179"/>
                      <a:pt x="1711" y="8313"/>
                    </a:cubicBezTo>
                    <a:cubicBezTo>
                      <a:pt x="1489" y="11083"/>
                      <a:pt x="756" y="11839"/>
                      <a:pt x="0" y="12469"/>
                    </a:cubicBezTo>
                    <a:lnTo>
                      <a:pt x="0" y="21600"/>
                    </a:lnTo>
                    <a:cubicBezTo>
                      <a:pt x="1911" y="19522"/>
                      <a:pt x="3867" y="17633"/>
                      <a:pt x="5800" y="15680"/>
                    </a:cubicBezTo>
                    <a:cubicBezTo>
                      <a:pt x="7711" y="13854"/>
                      <a:pt x="9600" y="11965"/>
                      <a:pt x="11511" y="10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95" name="Shape">
              <a:extLst>
                <a:ext uri="{FF2B5EF4-FFF2-40B4-BE49-F238E27FC236}">
                  <a16:creationId xmlns:a16="http://schemas.microsoft.com/office/drawing/2014/main" id="{CBAB4C91-1997-DD49-99F2-E1427D25C5D2}"/>
                </a:ext>
              </a:extLst>
            </p:cNvPr>
            <p:cNvSpPr/>
            <p:nvPr userDrawn="1"/>
          </p:nvSpPr>
          <p:spPr>
            <a:xfrm>
              <a:off x="0" y="2123693"/>
              <a:ext cx="8597702" cy="299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18377" extrusionOk="0">
                  <a:moveTo>
                    <a:pt x="19094" y="4525"/>
                  </a:moveTo>
                  <a:cubicBezTo>
                    <a:pt x="15218" y="-1104"/>
                    <a:pt x="11253" y="-1587"/>
                    <a:pt x="7254" y="3669"/>
                  </a:cubicBezTo>
                  <a:cubicBezTo>
                    <a:pt x="6256" y="4985"/>
                    <a:pt x="5278" y="5421"/>
                    <a:pt x="4176" y="4790"/>
                  </a:cubicBezTo>
                  <a:cubicBezTo>
                    <a:pt x="3314" y="4292"/>
                    <a:pt x="2516" y="3108"/>
                    <a:pt x="1989" y="3241"/>
                  </a:cubicBezTo>
                  <a:cubicBezTo>
                    <a:pt x="1241" y="3287"/>
                    <a:pt x="587" y="3544"/>
                    <a:pt x="0" y="3988"/>
                  </a:cubicBezTo>
                  <a:lnTo>
                    <a:pt x="0" y="11331"/>
                  </a:lnTo>
                  <a:cubicBezTo>
                    <a:pt x="717" y="11619"/>
                    <a:pt x="1360" y="12421"/>
                    <a:pt x="1948" y="13535"/>
                  </a:cubicBezTo>
                  <a:cubicBezTo>
                    <a:pt x="4751" y="18868"/>
                    <a:pt x="7689" y="20013"/>
                    <a:pt x="10912" y="15878"/>
                  </a:cubicBezTo>
                  <a:cubicBezTo>
                    <a:pt x="12872" y="13363"/>
                    <a:pt x="14984" y="12849"/>
                    <a:pt x="17149" y="13986"/>
                  </a:cubicBezTo>
                  <a:cubicBezTo>
                    <a:pt x="17872" y="14368"/>
                    <a:pt x="18589" y="14874"/>
                    <a:pt x="19318" y="15162"/>
                  </a:cubicBezTo>
                  <a:cubicBezTo>
                    <a:pt x="20031" y="15442"/>
                    <a:pt x="20704" y="14998"/>
                    <a:pt x="21149" y="13511"/>
                  </a:cubicBezTo>
                  <a:cubicBezTo>
                    <a:pt x="21600" y="12008"/>
                    <a:pt x="21272" y="10560"/>
                    <a:pt x="20934" y="9236"/>
                  </a:cubicBezTo>
                  <a:cubicBezTo>
                    <a:pt x="20457" y="7352"/>
                    <a:pt x="19873" y="5662"/>
                    <a:pt x="19094" y="452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Shape">
              <a:extLst>
                <a:ext uri="{FF2B5EF4-FFF2-40B4-BE49-F238E27FC236}">
                  <a16:creationId xmlns:a16="http://schemas.microsoft.com/office/drawing/2014/main" id="{FC85C4DF-E673-DF46-BB46-DA0056209F2D}"/>
                </a:ext>
              </a:extLst>
            </p:cNvPr>
            <p:cNvSpPr/>
            <p:nvPr userDrawn="1"/>
          </p:nvSpPr>
          <p:spPr>
            <a:xfrm>
              <a:off x="5746716" y="2022093"/>
              <a:ext cx="1374766" cy="17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18495" extrusionOk="0">
                  <a:moveTo>
                    <a:pt x="899" y="18081"/>
                  </a:moveTo>
                  <a:cubicBezTo>
                    <a:pt x="1694" y="17427"/>
                    <a:pt x="2271" y="14416"/>
                    <a:pt x="2808" y="10881"/>
                  </a:cubicBezTo>
                  <a:cubicBezTo>
                    <a:pt x="3544" y="6038"/>
                    <a:pt x="4399" y="6038"/>
                    <a:pt x="5155" y="10751"/>
                  </a:cubicBezTo>
                  <a:cubicBezTo>
                    <a:pt x="5374" y="12060"/>
                    <a:pt x="5593" y="13369"/>
                    <a:pt x="5811" y="14809"/>
                  </a:cubicBezTo>
                  <a:lnTo>
                    <a:pt x="5811" y="14940"/>
                  </a:lnTo>
                  <a:cubicBezTo>
                    <a:pt x="5811" y="15071"/>
                    <a:pt x="5792" y="15071"/>
                    <a:pt x="5792" y="15201"/>
                  </a:cubicBezTo>
                  <a:cubicBezTo>
                    <a:pt x="5792" y="15201"/>
                    <a:pt x="5792" y="15201"/>
                    <a:pt x="5811" y="15332"/>
                  </a:cubicBezTo>
                  <a:cubicBezTo>
                    <a:pt x="5811" y="15332"/>
                    <a:pt x="5831" y="15201"/>
                    <a:pt x="5831" y="15201"/>
                  </a:cubicBezTo>
                  <a:cubicBezTo>
                    <a:pt x="6528" y="17951"/>
                    <a:pt x="7263" y="19129"/>
                    <a:pt x="8059" y="17820"/>
                  </a:cubicBezTo>
                  <a:cubicBezTo>
                    <a:pt x="8715" y="16772"/>
                    <a:pt x="9153" y="13892"/>
                    <a:pt x="9630" y="11012"/>
                  </a:cubicBezTo>
                  <a:cubicBezTo>
                    <a:pt x="10386" y="6300"/>
                    <a:pt x="11142" y="6431"/>
                    <a:pt x="11918" y="11012"/>
                  </a:cubicBezTo>
                  <a:cubicBezTo>
                    <a:pt x="12136" y="12321"/>
                    <a:pt x="12335" y="13500"/>
                    <a:pt x="12574" y="14678"/>
                  </a:cubicBezTo>
                  <a:cubicBezTo>
                    <a:pt x="13648" y="20176"/>
                    <a:pt x="15020" y="19652"/>
                    <a:pt x="16015" y="13631"/>
                  </a:cubicBezTo>
                  <a:cubicBezTo>
                    <a:pt x="16234" y="12321"/>
                    <a:pt x="16432" y="11012"/>
                    <a:pt x="16651" y="9834"/>
                  </a:cubicBezTo>
                  <a:cubicBezTo>
                    <a:pt x="17248" y="6823"/>
                    <a:pt x="18004" y="6823"/>
                    <a:pt x="18581" y="9965"/>
                  </a:cubicBezTo>
                  <a:cubicBezTo>
                    <a:pt x="18859" y="11405"/>
                    <a:pt x="19098" y="13107"/>
                    <a:pt x="19356" y="14547"/>
                  </a:cubicBezTo>
                  <a:cubicBezTo>
                    <a:pt x="19814" y="17165"/>
                    <a:pt x="20351" y="18212"/>
                    <a:pt x="20927" y="18343"/>
                  </a:cubicBezTo>
                  <a:cubicBezTo>
                    <a:pt x="21246" y="18474"/>
                    <a:pt x="21484" y="17427"/>
                    <a:pt x="21524" y="15201"/>
                  </a:cubicBezTo>
                  <a:cubicBezTo>
                    <a:pt x="21564" y="12976"/>
                    <a:pt x="21405" y="11143"/>
                    <a:pt x="21087" y="11143"/>
                  </a:cubicBezTo>
                  <a:cubicBezTo>
                    <a:pt x="20390" y="11143"/>
                    <a:pt x="19953" y="8394"/>
                    <a:pt x="19495" y="5514"/>
                  </a:cubicBezTo>
                  <a:cubicBezTo>
                    <a:pt x="18580" y="-246"/>
                    <a:pt x="17367" y="-1424"/>
                    <a:pt x="16333" y="2241"/>
                  </a:cubicBezTo>
                  <a:cubicBezTo>
                    <a:pt x="15955" y="3551"/>
                    <a:pt x="15657" y="5776"/>
                    <a:pt x="15339" y="7609"/>
                  </a:cubicBezTo>
                  <a:cubicBezTo>
                    <a:pt x="14543" y="12321"/>
                    <a:pt x="13747" y="12191"/>
                    <a:pt x="12972" y="7216"/>
                  </a:cubicBezTo>
                  <a:cubicBezTo>
                    <a:pt x="12554" y="4467"/>
                    <a:pt x="12116" y="1849"/>
                    <a:pt x="11520" y="801"/>
                  </a:cubicBezTo>
                  <a:cubicBezTo>
                    <a:pt x="10565" y="-900"/>
                    <a:pt x="9690" y="409"/>
                    <a:pt x="8954" y="4860"/>
                  </a:cubicBezTo>
                  <a:cubicBezTo>
                    <a:pt x="8616" y="6954"/>
                    <a:pt x="8298" y="9180"/>
                    <a:pt x="7840" y="10227"/>
                  </a:cubicBezTo>
                  <a:cubicBezTo>
                    <a:pt x="7045" y="11929"/>
                    <a:pt x="6488" y="9703"/>
                    <a:pt x="5991" y="5907"/>
                  </a:cubicBezTo>
                  <a:cubicBezTo>
                    <a:pt x="5951" y="5645"/>
                    <a:pt x="5911" y="5383"/>
                    <a:pt x="5871" y="5252"/>
                  </a:cubicBezTo>
                  <a:cubicBezTo>
                    <a:pt x="5792" y="4729"/>
                    <a:pt x="5712" y="4336"/>
                    <a:pt x="5633" y="3812"/>
                  </a:cubicBezTo>
                  <a:cubicBezTo>
                    <a:pt x="5155" y="1587"/>
                    <a:pt x="4638" y="147"/>
                    <a:pt x="4061" y="16"/>
                  </a:cubicBezTo>
                  <a:cubicBezTo>
                    <a:pt x="3146" y="-246"/>
                    <a:pt x="2450" y="2634"/>
                    <a:pt x="1834" y="6692"/>
                  </a:cubicBezTo>
                  <a:cubicBezTo>
                    <a:pt x="1535" y="8656"/>
                    <a:pt x="1217" y="10489"/>
                    <a:pt x="740" y="10751"/>
                  </a:cubicBezTo>
                  <a:cubicBezTo>
                    <a:pt x="242" y="11012"/>
                    <a:pt x="-36" y="12452"/>
                    <a:pt x="4" y="14809"/>
                  </a:cubicBezTo>
                  <a:cubicBezTo>
                    <a:pt x="63" y="17165"/>
                    <a:pt x="421" y="18474"/>
                    <a:pt x="899" y="1808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E07E3761-3C7B-674C-A9F5-CACFBA454417}"/>
                </a:ext>
              </a:extLst>
            </p:cNvPr>
            <p:cNvSpPr/>
            <p:nvPr userDrawn="1"/>
          </p:nvSpPr>
          <p:spPr>
            <a:xfrm>
              <a:off x="5746715" y="2237992"/>
              <a:ext cx="1369556" cy="17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18207" extrusionOk="0">
                  <a:moveTo>
                    <a:pt x="6412" y="17176"/>
                  </a:moveTo>
                  <a:cubicBezTo>
                    <a:pt x="6831" y="18217"/>
                    <a:pt x="7290" y="18607"/>
                    <a:pt x="7869" y="17696"/>
                  </a:cubicBezTo>
                  <a:cubicBezTo>
                    <a:pt x="8468" y="16916"/>
                    <a:pt x="8987" y="14704"/>
                    <a:pt x="9407" y="11971"/>
                  </a:cubicBezTo>
                  <a:cubicBezTo>
                    <a:pt x="10345" y="5725"/>
                    <a:pt x="11063" y="5725"/>
                    <a:pt x="12042" y="11711"/>
                  </a:cubicBezTo>
                  <a:cubicBezTo>
                    <a:pt x="12860" y="16785"/>
                    <a:pt x="13758" y="19518"/>
                    <a:pt x="14896" y="17436"/>
                  </a:cubicBezTo>
                  <a:cubicBezTo>
                    <a:pt x="15475" y="16395"/>
                    <a:pt x="15894" y="13923"/>
                    <a:pt x="16314" y="11320"/>
                  </a:cubicBezTo>
                  <a:cubicBezTo>
                    <a:pt x="16633" y="9369"/>
                    <a:pt x="16953" y="7547"/>
                    <a:pt x="17412" y="7417"/>
                  </a:cubicBezTo>
                  <a:cubicBezTo>
                    <a:pt x="17951" y="7156"/>
                    <a:pt x="18370" y="8458"/>
                    <a:pt x="18749" y="10800"/>
                  </a:cubicBezTo>
                  <a:cubicBezTo>
                    <a:pt x="19328" y="14573"/>
                    <a:pt x="19947" y="17696"/>
                    <a:pt x="20805" y="18087"/>
                  </a:cubicBezTo>
                  <a:cubicBezTo>
                    <a:pt x="21185" y="18217"/>
                    <a:pt x="21484" y="17566"/>
                    <a:pt x="21524" y="14834"/>
                  </a:cubicBezTo>
                  <a:cubicBezTo>
                    <a:pt x="21564" y="12101"/>
                    <a:pt x="21304" y="10800"/>
                    <a:pt x="20905" y="10800"/>
                  </a:cubicBezTo>
                  <a:cubicBezTo>
                    <a:pt x="20466" y="10800"/>
                    <a:pt x="20147" y="9369"/>
                    <a:pt x="19847" y="7677"/>
                  </a:cubicBezTo>
                  <a:cubicBezTo>
                    <a:pt x="19648" y="6506"/>
                    <a:pt x="19448" y="5335"/>
                    <a:pt x="19248" y="4034"/>
                  </a:cubicBezTo>
                  <a:cubicBezTo>
                    <a:pt x="18350" y="-1171"/>
                    <a:pt x="16633" y="-1301"/>
                    <a:pt x="15735" y="4945"/>
                  </a:cubicBezTo>
                  <a:cubicBezTo>
                    <a:pt x="15376" y="7287"/>
                    <a:pt x="15036" y="9889"/>
                    <a:pt x="14517" y="10670"/>
                  </a:cubicBezTo>
                  <a:cubicBezTo>
                    <a:pt x="13758" y="11841"/>
                    <a:pt x="13259" y="9369"/>
                    <a:pt x="12760" y="6116"/>
                  </a:cubicBezTo>
                  <a:cubicBezTo>
                    <a:pt x="11463" y="-2082"/>
                    <a:pt x="9966" y="-2082"/>
                    <a:pt x="8728" y="6376"/>
                  </a:cubicBezTo>
                  <a:cubicBezTo>
                    <a:pt x="8309" y="9239"/>
                    <a:pt x="7730" y="11320"/>
                    <a:pt x="7111" y="10670"/>
                  </a:cubicBezTo>
                  <a:cubicBezTo>
                    <a:pt x="6791" y="10410"/>
                    <a:pt x="6512" y="9369"/>
                    <a:pt x="6272" y="8067"/>
                  </a:cubicBezTo>
                  <a:cubicBezTo>
                    <a:pt x="5753" y="5205"/>
                    <a:pt x="5274" y="1561"/>
                    <a:pt x="4575" y="651"/>
                  </a:cubicBezTo>
                  <a:cubicBezTo>
                    <a:pt x="3597" y="-651"/>
                    <a:pt x="2759" y="911"/>
                    <a:pt x="2040" y="5465"/>
                  </a:cubicBezTo>
                  <a:cubicBezTo>
                    <a:pt x="1641" y="7937"/>
                    <a:pt x="1262" y="10800"/>
                    <a:pt x="643" y="10800"/>
                  </a:cubicBezTo>
                  <a:cubicBezTo>
                    <a:pt x="263" y="10800"/>
                    <a:pt x="-36" y="12101"/>
                    <a:pt x="4" y="14704"/>
                  </a:cubicBezTo>
                  <a:cubicBezTo>
                    <a:pt x="24" y="17306"/>
                    <a:pt x="323" y="18347"/>
                    <a:pt x="723" y="18087"/>
                  </a:cubicBezTo>
                  <a:cubicBezTo>
                    <a:pt x="842" y="17957"/>
                    <a:pt x="982" y="17826"/>
                    <a:pt x="1102" y="17696"/>
                  </a:cubicBezTo>
                  <a:cubicBezTo>
                    <a:pt x="1801" y="16916"/>
                    <a:pt x="2280" y="13923"/>
                    <a:pt x="2779" y="10930"/>
                  </a:cubicBezTo>
                  <a:cubicBezTo>
                    <a:pt x="3577" y="5985"/>
                    <a:pt x="4396" y="5985"/>
                    <a:pt x="5194" y="11060"/>
                  </a:cubicBezTo>
                  <a:cubicBezTo>
                    <a:pt x="5534" y="13923"/>
                    <a:pt x="5953" y="16005"/>
                    <a:pt x="6412" y="1717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id="{29423148-8AC8-7F4F-9472-E58FE02CA1D2}"/>
                </a:ext>
              </a:extLst>
            </p:cNvPr>
            <p:cNvSpPr/>
            <p:nvPr userDrawn="1"/>
          </p:nvSpPr>
          <p:spPr>
            <a:xfrm>
              <a:off x="5746716" y="2466592"/>
              <a:ext cx="1374527" cy="17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17881" extrusionOk="0">
                  <a:moveTo>
                    <a:pt x="21103" y="10657"/>
                  </a:moveTo>
                  <a:cubicBezTo>
                    <a:pt x="20407" y="10657"/>
                    <a:pt x="19969" y="7989"/>
                    <a:pt x="19512" y="5193"/>
                  </a:cubicBezTo>
                  <a:cubicBezTo>
                    <a:pt x="18338" y="-1795"/>
                    <a:pt x="16866" y="-1668"/>
                    <a:pt x="15713" y="5193"/>
                  </a:cubicBezTo>
                  <a:cubicBezTo>
                    <a:pt x="15534" y="6337"/>
                    <a:pt x="15355" y="7480"/>
                    <a:pt x="15136" y="8497"/>
                  </a:cubicBezTo>
                  <a:cubicBezTo>
                    <a:pt x="14519" y="11546"/>
                    <a:pt x="13764" y="11292"/>
                    <a:pt x="13167" y="7989"/>
                  </a:cubicBezTo>
                  <a:cubicBezTo>
                    <a:pt x="12948" y="6718"/>
                    <a:pt x="12749" y="5447"/>
                    <a:pt x="12530" y="4304"/>
                  </a:cubicBezTo>
                  <a:cubicBezTo>
                    <a:pt x="11834" y="492"/>
                    <a:pt x="11019" y="-524"/>
                    <a:pt x="10124" y="746"/>
                  </a:cubicBezTo>
                  <a:cubicBezTo>
                    <a:pt x="9487" y="1636"/>
                    <a:pt x="9070" y="4177"/>
                    <a:pt x="8612" y="6845"/>
                  </a:cubicBezTo>
                  <a:cubicBezTo>
                    <a:pt x="8234" y="9132"/>
                    <a:pt x="7757" y="11038"/>
                    <a:pt x="7220" y="10657"/>
                  </a:cubicBezTo>
                  <a:cubicBezTo>
                    <a:pt x="6922" y="10403"/>
                    <a:pt x="6703" y="9386"/>
                    <a:pt x="6464" y="8243"/>
                  </a:cubicBezTo>
                  <a:cubicBezTo>
                    <a:pt x="6225" y="7099"/>
                    <a:pt x="5907" y="6083"/>
                    <a:pt x="5708" y="4812"/>
                  </a:cubicBezTo>
                  <a:cubicBezTo>
                    <a:pt x="4654" y="-1541"/>
                    <a:pt x="3182" y="-1033"/>
                    <a:pt x="2108" y="5193"/>
                  </a:cubicBezTo>
                  <a:cubicBezTo>
                    <a:pt x="1631" y="7861"/>
                    <a:pt x="1213" y="10911"/>
                    <a:pt x="477" y="10784"/>
                  </a:cubicBezTo>
                  <a:cubicBezTo>
                    <a:pt x="199" y="10784"/>
                    <a:pt x="20" y="12309"/>
                    <a:pt x="0" y="14087"/>
                  </a:cubicBezTo>
                  <a:cubicBezTo>
                    <a:pt x="0" y="16120"/>
                    <a:pt x="179" y="17264"/>
                    <a:pt x="477" y="17772"/>
                  </a:cubicBezTo>
                  <a:cubicBezTo>
                    <a:pt x="617" y="18026"/>
                    <a:pt x="756" y="17772"/>
                    <a:pt x="895" y="17645"/>
                  </a:cubicBezTo>
                  <a:cubicBezTo>
                    <a:pt x="1671" y="17010"/>
                    <a:pt x="2228" y="14214"/>
                    <a:pt x="2765" y="10784"/>
                  </a:cubicBezTo>
                  <a:cubicBezTo>
                    <a:pt x="3520" y="5956"/>
                    <a:pt x="4376" y="5956"/>
                    <a:pt x="5131" y="10530"/>
                  </a:cubicBezTo>
                  <a:cubicBezTo>
                    <a:pt x="5987" y="15739"/>
                    <a:pt x="7021" y="19805"/>
                    <a:pt x="8254" y="16629"/>
                  </a:cubicBezTo>
                  <a:cubicBezTo>
                    <a:pt x="9428" y="13579"/>
                    <a:pt x="10522" y="1381"/>
                    <a:pt x="11874" y="10149"/>
                  </a:cubicBezTo>
                  <a:cubicBezTo>
                    <a:pt x="12073" y="11419"/>
                    <a:pt x="12292" y="12690"/>
                    <a:pt x="12511" y="13833"/>
                  </a:cubicBezTo>
                  <a:cubicBezTo>
                    <a:pt x="13604" y="19297"/>
                    <a:pt x="15017" y="18916"/>
                    <a:pt x="16031" y="12817"/>
                  </a:cubicBezTo>
                  <a:cubicBezTo>
                    <a:pt x="16210" y="11800"/>
                    <a:pt x="16369" y="10657"/>
                    <a:pt x="16548" y="9767"/>
                  </a:cubicBezTo>
                  <a:cubicBezTo>
                    <a:pt x="17224" y="6210"/>
                    <a:pt x="17960" y="6337"/>
                    <a:pt x="18617" y="9894"/>
                  </a:cubicBezTo>
                  <a:cubicBezTo>
                    <a:pt x="18855" y="11165"/>
                    <a:pt x="19054" y="12563"/>
                    <a:pt x="19293" y="13833"/>
                  </a:cubicBezTo>
                  <a:cubicBezTo>
                    <a:pt x="19750" y="16374"/>
                    <a:pt x="20307" y="17645"/>
                    <a:pt x="20904" y="17772"/>
                  </a:cubicBezTo>
                  <a:cubicBezTo>
                    <a:pt x="21222" y="17899"/>
                    <a:pt x="21461" y="16883"/>
                    <a:pt x="21501" y="14596"/>
                  </a:cubicBezTo>
                  <a:cubicBezTo>
                    <a:pt x="21600" y="12436"/>
                    <a:pt x="21401" y="10784"/>
                    <a:pt x="21103" y="1065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2643"/>
            <a:ext cx="6812534" cy="12159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0640" y="4665231"/>
            <a:ext cx="5089627" cy="14244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08784" y="652440"/>
            <a:ext cx="1333500" cy="1333500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24634" y="2049440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634" y="2279367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634" y="2509293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3E648B-875C-4B75-AC9D-B716E654B0C3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8" y="7053492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741127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551307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3614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171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981846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199" y="7053492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74112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55130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361486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171666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98184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1" y="7053492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3" y="7053492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5" y="7053492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7" y="7053492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59" y="7053492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1" y="7053492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3" y="7053492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741127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551307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36148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1716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98184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5" y="7053492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8" y="7053492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7206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4716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482" y="2237581"/>
            <a:ext cx="9144000" cy="234543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синельной проволоки для развития креативного мышления у детей дошкольного возраста»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89B15356-A168-9449-B1EA-FE597A9AD77E}"/>
              </a:ext>
            </a:extLst>
          </p:cNvPr>
          <p:cNvSpPr/>
          <p:nvPr/>
        </p:nvSpPr>
        <p:spPr>
          <a:xfrm>
            <a:off x="5727700" y="3410300"/>
            <a:ext cx="831636" cy="18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2" h="18420" extrusionOk="0">
                <a:moveTo>
                  <a:pt x="4296" y="3248"/>
                </a:moveTo>
                <a:cubicBezTo>
                  <a:pt x="4751" y="3118"/>
                  <a:pt x="5467" y="4282"/>
                  <a:pt x="6215" y="4800"/>
                </a:cubicBezTo>
                <a:cubicBezTo>
                  <a:pt x="7191" y="5446"/>
                  <a:pt x="8037" y="4929"/>
                  <a:pt x="8915" y="3636"/>
                </a:cubicBezTo>
                <a:cubicBezTo>
                  <a:pt x="12428" y="-1538"/>
                  <a:pt x="15876" y="-1150"/>
                  <a:pt x="19292" y="4541"/>
                </a:cubicBezTo>
                <a:cubicBezTo>
                  <a:pt x="19975" y="5705"/>
                  <a:pt x="20496" y="7387"/>
                  <a:pt x="20918" y="9197"/>
                </a:cubicBezTo>
                <a:cubicBezTo>
                  <a:pt x="21211" y="10491"/>
                  <a:pt x="21504" y="11914"/>
                  <a:pt x="21114" y="13466"/>
                </a:cubicBezTo>
                <a:cubicBezTo>
                  <a:pt x="20723" y="14888"/>
                  <a:pt x="20138" y="15406"/>
                  <a:pt x="19520" y="15147"/>
                </a:cubicBezTo>
                <a:cubicBezTo>
                  <a:pt x="18869" y="14888"/>
                  <a:pt x="18251" y="14371"/>
                  <a:pt x="17633" y="13983"/>
                </a:cubicBezTo>
                <a:cubicBezTo>
                  <a:pt x="15746" y="12819"/>
                  <a:pt x="13892" y="13336"/>
                  <a:pt x="12168" y="15923"/>
                </a:cubicBezTo>
                <a:cubicBezTo>
                  <a:pt x="9338" y="20062"/>
                  <a:pt x="6768" y="18898"/>
                  <a:pt x="4328" y="13595"/>
                </a:cubicBezTo>
                <a:cubicBezTo>
                  <a:pt x="3612" y="12043"/>
                  <a:pt x="2799" y="11137"/>
                  <a:pt x="1856" y="11267"/>
                </a:cubicBezTo>
                <a:cubicBezTo>
                  <a:pt x="1498" y="11396"/>
                  <a:pt x="1140" y="11267"/>
                  <a:pt x="750" y="11267"/>
                </a:cubicBezTo>
                <a:cubicBezTo>
                  <a:pt x="490" y="11267"/>
                  <a:pt x="197" y="11396"/>
                  <a:pt x="67" y="10620"/>
                </a:cubicBezTo>
                <a:cubicBezTo>
                  <a:pt x="-96" y="9715"/>
                  <a:pt x="67" y="9068"/>
                  <a:pt x="262" y="8421"/>
                </a:cubicBezTo>
                <a:cubicBezTo>
                  <a:pt x="1205" y="5317"/>
                  <a:pt x="2409" y="3377"/>
                  <a:pt x="4296" y="324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-3696" y="102732"/>
            <a:ext cx="120663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 дошкольное образовательное учреждение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детский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сад №10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Каневской район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A077-1B4C-9CBB-6852-666A67A96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848" y="4519874"/>
            <a:ext cx="3091303" cy="235150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4E44ABB-9245-0F49-E965-23CC97340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99" y="5462606"/>
            <a:ext cx="65099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Бирюк М. В.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1" y="2709719"/>
            <a:ext cx="9533563" cy="1215932"/>
          </a:xfrm>
        </p:spPr>
        <p:txBody>
          <a:bodyPr>
            <a:normAutofit/>
          </a:bodyPr>
          <a:lstStyle/>
          <a:p>
            <a:r>
              <a:rPr lang="ru-RU" sz="5600" dirty="0"/>
              <a:t>Спасибо за  внимание!</a:t>
            </a:r>
            <a:endParaRPr lang="en-US" sz="5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10</a:t>
            </a:fld>
            <a:endParaRPr lang="en-US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710986" y="188416"/>
            <a:ext cx="4110629" cy="411062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06E319-CFF6-47B5-A20A-6B1263E9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/ Last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8D2B60-6EBF-438D-ACDF-B187F7759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(123) 456-7890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AF7DC0-4335-4DB8-9A10-5BE769E70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Your Company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34449" r="14993" b="38309"/>
          <a:stretch/>
        </p:blipFill>
        <p:spPr bwMode="auto">
          <a:xfrm>
            <a:off x="5983941" y="4182035"/>
            <a:ext cx="2823882" cy="2482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oogle Shape;925;p64"/>
          <p:cNvGrpSpPr/>
          <p:nvPr/>
        </p:nvGrpSpPr>
        <p:grpSpPr>
          <a:xfrm rot="28515841" flipV="1">
            <a:off x="614842" y="2407088"/>
            <a:ext cx="4084958" cy="5941423"/>
            <a:chOff x="4080122" y="-462477"/>
            <a:chExt cx="3335433" cy="3400162"/>
          </a:xfrm>
        </p:grpSpPr>
        <p:grpSp>
          <p:nvGrpSpPr>
            <p:cNvPr id="13" name="Google Shape;926;p64"/>
            <p:cNvGrpSpPr/>
            <p:nvPr/>
          </p:nvGrpSpPr>
          <p:grpSpPr>
            <a:xfrm rot="-1716579">
              <a:off x="4201520" y="2139182"/>
              <a:ext cx="673301" cy="678737"/>
              <a:chOff x="4566208" y="2132179"/>
              <a:chExt cx="1190999" cy="1200614"/>
            </a:xfrm>
          </p:grpSpPr>
          <p:sp>
            <p:nvSpPr>
              <p:cNvPr id="15" name="Google Shape;927;p64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28;p64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FFE599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29;p64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30;p64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rgbClr val="FFE599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Google Shape;931;p64"/>
            <p:cNvSpPr/>
            <p:nvPr/>
          </p:nvSpPr>
          <p:spPr>
            <a:xfrm rot="-886031">
              <a:off x="4429262" y="-146961"/>
              <a:ext cx="2756062" cy="2163643"/>
            </a:xfrm>
            <a:custGeom>
              <a:avLst/>
              <a:gdLst/>
              <a:ahLst/>
              <a:cxnLst/>
              <a:rect l="l" t="t" r="r" b="b"/>
              <a:pathLst>
                <a:path w="110239" h="86543">
                  <a:moveTo>
                    <a:pt x="0" y="86543"/>
                  </a:moveTo>
                  <a:cubicBezTo>
                    <a:pt x="3531" y="79484"/>
                    <a:pt x="14559" y="80127"/>
                    <a:pt x="22299" y="78579"/>
                  </a:cubicBezTo>
                  <a:cubicBezTo>
                    <a:pt x="45419" y="73955"/>
                    <a:pt x="72767" y="82102"/>
                    <a:pt x="92384" y="69022"/>
                  </a:cubicBezTo>
                  <a:cubicBezTo>
                    <a:pt x="105017" y="60598"/>
                    <a:pt x="113645" y="40952"/>
                    <a:pt x="108843" y="26547"/>
                  </a:cubicBezTo>
                  <a:cubicBezTo>
                    <a:pt x="105040" y="15140"/>
                    <a:pt x="92922" y="8503"/>
                    <a:pt x="84419" y="0"/>
                  </a:cubicBezTo>
                </a:path>
              </a:pathLst>
            </a:custGeom>
            <a:noFill/>
            <a:ln w="19050" cap="flat" cmpd="sng">
              <a:solidFill>
                <a:srgbClr val="23385C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82" y="516333"/>
            <a:ext cx="3116975" cy="252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2</a:t>
            </a:fld>
            <a:endParaRPr lang="en-US"/>
          </a:p>
        </p:txBody>
      </p:sp>
      <p:sp>
        <p:nvSpPr>
          <p:cNvPr id="10" name="Google Shape;1447;p80"/>
          <p:cNvSpPr/>
          <p:nvPr/>
        </p:nvSpPr>
        <p:spPr>
          <a:xfrm>
            <a:off x="516735" y="136524"/>
            <a:ext cx="7018200" cy="5150657"/>
          </a:xfrm>
          <a:custGeom>
            <a:avLst/>
            <a:gdLst/>
            <a:ahLst/>
            <a:cxnLst/>
            <a:rect l="l" t="t" r="r" b="b"/>
            <a:pathLst>
              <a:path w="3167" h="3167">
                <a:moveTo>
                  <a:pt x="1583" y="1"/>
                </a:moveTo>
                <a:cubicBezTo>
                  <a:pt x="708" y="1"/>
                  <a:pt x="1" y="709"/>
                  <a:pt x="1" y="1583"/>
                </a:cubicBezTo>
                <a:cubicBezTo>
                  <a:pt x="1" y="2457"/>
                  <a:pt x="708" y="3167"/>
                  <a:pt x="1583" y="3167"/>
                </a:cubicBezTo>
                <a:cubicBezTo>
                  <a:pt x="2457" y="3167"/>
                  <a:pt x="3166" y="2457"/>
                  <a:pt x="3166" y="1583"/>
                </a:cubicBezTo>
                <a:cubicBezTo>
                  <a:pt x="3166" y="709"/>
                  <a:pt x="2457" y="1"/>
                  <a:pt x="1583" y="1"/>
                </a:cubicBezTo>
                <a:close/>
              </a:path>
            </a:pathLst>
          </a:custGeom>
          <a:solidFill>
            <a:srgbClr val="FFC56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творческий педагог способен зажечь в детях жажду познания, поэтому каждому педагогу необходимо развивать креативность, являющуюся главным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показателем его профессиональной компетентности»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62419" y="2781764"/>
            <a:ext cx="6509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5663"/>
          <a:stretch/>
        </p:blipFill>
        <p:spPr bwMode="auto">
          <a:xfrm>
            <a:off x="8166166" y="1396770"/>
            <a:ext cx="3257010" cy="467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306472" y="5366309"/>
            <a:ext cx="5653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163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D26F59-6975-4286-98FB-2D4E004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oogle Shape;925;p64"/>
          <p:cNvGrpSpPr/>
          <p:nvPr/>
        </p:nvGrpSpPr>
        <p:grpSpPr>
          <a:xfrm rot="28515841" flipV="1">
            <a:off x="-142852" y="1664783"/>
            <a:ext cx="2831043" cy="5293791"/>
            <a:chOff x="4080122" y="-462477"/>
            <a:chExt cx="3335433" cy="3400162"/>
          </a:xfrm>
        </p:grpSpPr>
        <p:grpSp>
          <p:nvGrpSpPr>
            <p:cNvPr id="10" name="Google Shape;926;p64"/>
            <p:cNvGrpSpPr/>
            <p:nvPr/>
          </p:nvGrpSpPr>
          <p:grpSpPr>
            <a:xfrm rot="-1716579">
              <a:off x="4201520" y="2139182"/>
              <a:ext cx="673301" cy="678737"/>
              <a:chOff x="4566208" y="2132179"/>
              <a:chExt cx="1190999" cy="1200614"/>
            </a:xfrm>
          </p:grpSpPr>
          <p:sp>
            <p:nvSpPr>
              <p:cNvPr id="12" name="Google Shape;927;p64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28;p64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FFE599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29;p64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30;p64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rgbClr val="FFE599"/>
              </a:solidFill>
              <a:ln w="12700">
                <a:solidFill>
                  <a:srgbClr val="F4F0E9">
                    <a:lumMod val="10000"/>
                  </a:srgbClr>
                </a:solidFill>
              </a:ln>
            </p:spPr>
            <p:txBody>
              <a:bodyPr wrap="square" lIns="91425" tIns="91425" rIns="91425" bIns="91425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Google Shape;931;p64"/>
            <p:cNvSpPr/>
            <p:nvPr/>
          </p:nvSpPr>
          <p:spPr>
            <a:xfrm rot="-886031">
              <a:off x="4429262" y="-146961"/>
              <a:ext cx="2756062" cy="2163643"/>
            </a:xfrm>
            <a:custGeom>
              <a:avLst/>
              <a:gdLst/>
              <a:ahLst/>
              <a:cxnLst/>
              <a:rect l="l" t="t" r="r" b="b"/>
              <a:pathLst>
                <a:path w="110239" h="86543">
                  <a:moveTo>
                    <a:pt x="0" y="86543"/>
                  </a:moveTo>
                  <a:cubicBezTo>
                    <a:pt x="3531" y="79484"/>
                    <a:pt x="14559" y="80127"/>
                    <a:pt x="22299" y="78579"/>
                  </a:cubicBezTo>
                  <a:cubicBezTo>
                    <a:pt x="45419" y="73955"/>
                    <a:pt x="72767" y="82102"/>
                    <a:pt x="92384" y="69022"/>
                  </a:cubicBezTo>
                  <a:cubicBezTo>
                    <a:pt x="105017" y="60598"/>
                    <a:pt x="113645" y="40952"/>
                    <a:pt x="108843" y="26547"/>
                  </a:cubicBezTo>
                  <a:cubicBezTo>
                    <a:pt x="105040" y="15140"/>
                    <a:pt x="92922" y="8503"/>
                    <a:pt x="84419" y="0"/>
                  </a:cubicBezTo>
                </a:path>
              </a:pathLst>
            </a:custGeom>
            <a:noFill/>
            <a:ln w="19050" cap="flat" cmpd="sng">
              <a:solidFill>
                <a:srgbClr val="23385C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Текст. поле 936">
            <a:extLst>
              <a:ext uri="{FF2B5EF4-FFF2-40B4-BE49-F238E27FC236}">
                <a16:creationId xmlns:a16="http://schemas.microsoft.com/office/drawing/2014/main" id="{FC3CB068-8805-8353-263D-5F358CACDCEF}"/>
              </a:ext>
            </a:extLst>
          </p:cNvPr>
          <p:cNvSpPr txBox="1"/>
          <p:nvPr/>
        </p:nvSpPr>
        <p:spPr>
          <a:xfrm>
            <a:off x="4270521" y="2103153"/>
            <a:ext cx="7385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/>
                <a:ea typeface="Times New Roman"/>
                <a:cs typeface="Times New Roman"/>
              </a:rPr>
              <a:t>это способность выходить за пределы привычного шаблона, смотреть на мир с разных точек зрения, генерировать качественно новые идеи и воплощать их.</a:t>
            </a:r>
            <a:endParaRPr lang="en-US" sz="3600" b="0" dirty="0"/>
          </a:p>
        </p:txBody>
      </p:sp>
      <p:sp>
        <p:nvSpPr>
          <p:cNvPr id="3" name="Google Shape;922;p64">
            <a:extLst>
              <a:ext uri="{FF2B5EF4-FFF2-40B4-BE49-F238E27FC236}">
                <a16:creationId xmlns:a16="http://schemas.microsoft.com/office/drawing/2014/main" id="{F81FC15C-7D07-079B-326A-85FCDCE15391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186544" y="2863490"/>
            <a:ext cx="4659361" cy="1176000"/>
          </a:xfrm>
          <a:prstGeom prst="rect">
            <a:avLst/>
          </a:prstGeom>
        </p:spPr>
        <p:txBody>
          <a:bodyPr wrap="square" lIns="91425" tIns="91425" rIns="91425" bIns="91425" anchor="ctr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>
                <a:latin typeface="Times New Roman"/>
                <a:ea typeface="Times New Roman"/>
                <a:cs typeface="Times New Roman"/>
              </a:rPr>
              <a:t>Креативность</a:t>
            </a:r>
            <a:r>
              <a:rPr lang="ru-RU" sz="4800" b="1" dirty="0">
                <a:latin typeface="Times New Roman"/>
                <a:ea typeface="Times New Roman"/>
                <a:cs typeface="Times New Roman"/>
              </a:rPr>
              <a:t> -</a:t>
            </a:r>
            <a:endParaRPr sz="4800" b="1" i="1" dirty="0">
              <a:solidFill>
                <a:schemeClr val="accent4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0" name="Google Shape;1447;p80"/>
          <p:cNvSpPr/>
          <p:nvPr/>
        </p:nvSpPr>
        <p:spPr>
          <a:xfrm>
            <a:off x="702589" y="1004152"/>
            <a:ext cx="7178722" cy="5117911"/>
          </a:xfrm>
          <a:custGeom>
            <a:avLst/>
            <a:gdLst/>
            <a:ahLst/>
            <a:cxnLst/>
            <a:rect l="l" t="t" r="r" b="b"/>
            <a:pathLst>
              <a:path w="3167" h="3167">
                <a:moveTo>
                  <a:pt x="1583" y="1"/>
                </a:moveTo>
                <a:cubicBezTo>
                  <a:pt x="708" y="1"/>
                  <a:pt x="1" y="709"/>
                  <a:pt x="1" y="1583"/>
                </a:cubicBezTo>
                <a:cubicBezTo>
                  <a:pt x="1" y="2457"/>
                  <a:pt x="708" y="3167"/>
                  <a:pt x="1583" y="3167"/>
                </a:cubicBezTo>
                <a:cubicBezTo>
                  <a:pt x="2457" y="3167"/>
                  <a:pt x="3166" y="2457"/>
                  <a:pt x="3166" y="1583"/>
                </a:cubicBezTo>
                <a:cubicBezTo>
                  <a:pt x="3166" y="709"/>
                  <a:pt x="2457" y="1"/>
                  <a:pt x="1583" y="1"/>
                </a:cubicBezTo>
                <a:close/>
              </a:path>
            </a:pathLst>
          </a:custGeom>
          <a:solidFill>
            <a:srgbClr val="FFC56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lvl="0" algn="ctr" defTabSz="914400"/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34" y="300250"/>
            <a:ext cx="4278119" cy="3252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13" y="3559246"/>
            <a:ext cx="3155807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68A8A8-D956-FD27-F1A0-EC6503DDDB03}"/>
              </a:ext>
            </a:extLst>
          </p:cNvPr>
          <p:cNvSpPr txBox="1"/>
          <p:nvPr/>
        </p:nvSpPr>
        <p:spPr>
          <a:xfrm>
            <a:off x="1954786" y="1331836"/>
            <a:ext cx="671263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Любопытство.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Живость воображения.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4BC06-D093-540D-E3CD-076929910BB8}"/>
              </a:ext>
            </a:extLst>
          </p:cNvPr>
          <p:cNvSpPr txBox="1"/>
          <p:nvPr/>
        </p:nvSpPr>
        <p:spPr>
          <a:xfrm>
            <a:off x="1404977" y="4178670"/>
            <a:ext cx="5758242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Готовность экспериментировать</a:t>
            </a:r>
          </a:p>
          <a:p>
            <a:pPr algn="ctr"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действовать.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E2A53-AC4E-939B-62E2-DCDE4E9D4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1471" y="1713748"/>
            <a:ext cx="3225064" cy="12193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9DFB1-90CD-F09A-1095-50E16EED7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0657" y="3090023"/>
            <a:ext cx="3225064" cy="1219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AC655D-EBB8-7531-AB79-72452800C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555" y="4774633"/>
            <a:ext cx="3225064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ABB03D-568D-4321-8FC9-B6B10C3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11829B-C9FE-6F49-9468-B50DECCF608F}"/>
              </a:ext>
            </a:extLst>
          </p:cNvPr>
          <p:cNvGrpSpPr/>
          <p:nvPr/>
        </p:nvGrpSpPr>
        <p:grpSpPr>
          <a:xfrm>
            <a:off x="7573357" y="4824644"/>
            <a:ext cx="2549289" cy="1826755"/>
            <a:chOff x="7573357" y="4824644"/>
            <a:chExt cx="2549289" cy="1826755"/>
          </a:xfrm>
        </p:grpSpPr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B97A4D9C-091A-A948-AA68-6ACE9AB900E4}"/>
                </a:ext>
              </a:extLst>
            </p:cNvPr>
            <p:cNvSpPr/>
            <p:nvPr userDrawn="1"/>
          </p:nvSpPr>
          <p:spPr>
            <a:xfrm>
              <a:off x="7941657" y="5434244"/>
              <a:ext cx="1609232" cy="100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02" extrusionOk="0">
                  <a:moveTo>
                    <a:pt x="5462" y="7174"/>
                  </a:moveTo>
                  <a:cubicBezTo>
                    <a:pt x="5699" y="6186"/>
                    <a:pt x="5733" y="5118"/>
                    <a:pt x="5869" y="4103"/>
                  </a:cubicBezTo>
                  <a:cubicBezTo>
                    <a:pt x="5936" y="3543"/>
                    <a:pt x="5716" y="3730"/>
                    <a:pt x="5530" y="3836"/>
                  </a:cubicBezTo>
                  <a:cubicBezTo>
                    <a:pt x="4379" y="4557"/>
                    <a:pt x="3211" y="5252"/>
                    <a:pt x="2060" y="5972"/>
                  </a:cubicBezTo>
                  <a:cubicBezTo>
                    <a:pt x="1806" y="6133"/>
                    <a:pt x="1535" y="6239"/>
                    <a:pt x="1247" y="6346"/>
                  </a:cubicBezTo>
                  <a:cubicBezTo>
                    <a:pt x="689" y="6533"/>
                    <a:pt x="164" y="6026"/>
                    <a:pt x="29" y="5171"/>
                  </a:cubicBezTo>
                  <a:cubicBezTo>
                    <a:pt x="-73" y="4531"/>
                    <a:pt x="96" y="4103"/>
                    <a:pt x="486" y="3836"/>
                  </a:cubicBezTo>
                  <a:cubicBezTo>
                    <a:pt x="2178" y="2715"/>
                    <a:pt x="3888" y="1700"/>
                    <a:pt x="5632" y="766"/>
                  </a:cubicBezTo>
                  <a:cubicBezTo>
                    <a:pt x="6021" y="552"/>
                    <a:pt x="6393" y="339"/>
                    <a:pt x="6783" y="125"/>
                  </a:cubicBezTo>
                  <a:cubicBezTo>
                    <a:pt x="7578" y="-302"/>
                    <a:pt x="8137" y="392"/>
                    <a:pt x="8035" y="1754"/>
                  </a:cubicBezTo>
                  <a:cubicBezTo>
                    <a:pt x="7951" y="2929"/>
                    <a:pt x="7815" y="4077"/>
                    <a:pt x="7714" y="5252"/>
                  </a:cubicBezTo>
                  <a:cubicBezTo>
                    <a:pt x="7697" y="5438"/>
                    <a:pt x="7646" y="5625"/>
                    <a:pt x="7714" y="5812"/>
                  </a:cubicBezTo>
                  <a:cubicBezTo>
                    <a:pt x="7477" y="7094"/>
                    <a:pt x="7392" y="8429"/>
                    <a:pt x="7324" y="9737"/>
                  </a:cubicBezTo>
                  <a:cubicBezTo>
                    <a:pt x="7308" y="10164"/>
                    <a:pt x="7460" y="10004"/>
                    <a:pt x="7595" y="9924"/>
                  </a:cubicBezTo>
                  <a:cubicBezTo>
                    <a:pt x="8476" y="9256"/>
                    <a:pt x="9356" y="8616"/>
                    <a:pt x="10236" y="7921"/>
                  </a:cubicBezTo>
                  <a:cubicBezTo>
                    <a:pt x="11540" y="6907"/>
                    <a:pt x="12877" y="5999"/>
                    <a:pt x="14265" y="5252"/>
                  </a:cubicBezTo>
                  <a:cubicBezTo>
                    <a:pt x="15196" y="4771"/>
                    <a:pt x="15704" y="5438"/>
                    <a:pt x="15518" y="6960"/>
                  </a:cubicBezTo>
                  <a:cubicBezTo>
                    <a:pt x="15162" y="9817"/>
                    <a:pt x="14722" y="12647"/>
                    <a:pt x="14265" y="15477"/>
                  </a:cubicBezTo>
                  <a:cubicBezTo>
                    <a:pt x="14214" y="15798"/>
                    <a:pt x="14163" y="16145"/>
                    <a:pt x="14096" y="16465"/>
                  </a:cubicBezTo>
                  <a:cubicBezTo>
                    <a:pt x="14265" y="16572"/>
                    <a:pt x="14333" y="16359"/>
                    <a:pt x="14434" y="16252"/>
                  </a:cubicBezTo>
                  <a:cubicBezTo>
                    <a:pt x="15771" y="14783"/>
                    <a:pt x="17109" y="13288"/>
                    <a:pt x="18446" y="11820"/>
                  </a:cubicBezTo>
                  <a:cubicBezTo>
                    <a:pt x="18937" y="11286"/>
                    <a:pt x="19445" y="10805"/>
                    <a:pt x="19953" y="10351"/>
                  </a:cubicBezTo>
                  <a:cubicBezTo>
                    <a:pt x="20410" y="9924"/>
                    <a:pt x="20901" y="10031"/>
                    <a:pt x="21239" y="10565"/>
                  </a:cubicBezTo>
                  <a:cubicBezTo>
                    <a:pt x="21527" y="11045"/>
                    <a:pt x="21527" y="11553"/>
                    <a:pt x="21188" y="12354"/>
                  </a:cubicBezTo>
                  <a:cubicBezTo>
                    <a:pt x="20748" y="13422"/>
                    <a:pt x="20139" y="14223"/>
                    <a:pt x="19496" y="14970"/>
                  </a:cubicBezTo>
                  <a:cubicBezTo>
                    <a:pt x="17566" y="17240"/>
                    <a:pt x="15467" y="19135"/>
                    <a:pt x="13351" y="20978"/>
                  </a:cubicBezTo>
                  <a:cubicBezTo>
                    <a:pt x="13012" y="21271"/>
                    <a:pt x="12691" y="21298"/>
                    <a:pt x="12403" y="20924"/>
                  </a:cubicBezTo>
                  <a:cubicBezTo>
                    <a:pt x="12081" y="20497"/>
                    <a:pt x="11861" y="19990"/>
                    <a:pt x="11997" y="19269"/>
                  </a:cubicBezTo>
                  <a:cubicBezTo>
                    <a:pt x="12521" y="16225"/>
                    <a:pt x="13080" y="13181"/>
                    <a:pt x="13520" y="10084"/>
                  </a:cubicBezTo>
                  <a:cubicBezTo>
                    <a:pt x="13571" y="9710"/>
                    <a:pt x="13605" y="9310"/>
                    <a:pt x="13639" y="8856"/>
                  </a:cubicBezTo>
                  <a:cubicBezTo>
                    <a:pt x="12860" y="9363"/>
                    <a:pt x="12132" y="10084"/>
                    <a:pt x="11370" y="10698"/>
                  </a:cubicBezTo>
                  <a:cubicBezTo>
                    <a:pt x="10016" y="11820"/>
                    <a:pt x="8696" y="12994"/>
                    <a:pt x="7257" y="13822"/>
                  </a:cubicBezTo>
                  <a:cubicBezTo>
                    <a:pt x="6174" y="14436"/>
                    <a:pt x="5649" y="13956"/>
                    <a:pt x="5446" y="12167"/>
                  </a:cubicBezTo>
                  <a:cubicBezTo>
                    <a:pt x="5293" y="10752"/>
                    <a:pt x="5378" y="9337"/>
                    <a:pt x="5480" y="7921"/>
                  </a:cubicBezTo>
                  <a:cubicBezTo>
                    <a:pt x="5479" y="7654"/>
                    <a:pt x="5547" y="7414"/>
                    <a:pt x="5462" y="717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E00E3D4-6731-2B47-BF9F-9EE95F258903}"/>
                </a:ext>
              </a:extLst>
            </p:cNvPr>
            <p:cNvSpPr/>
            <p:nvPr userDrawn="1"/>
          </p:nvSpPr>
          <p:spPr>
            <a:xfrm>
              <a:off x="8170257" y="6208944"/>
              <a:ext cx="555413" cy="44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78" extrusionOk="0">
                  <a:moveTo>
                    <a:pt x="15487" y="5408"/>
                  </a:moveTo>
                  <a:cubicBezTo>
                    <a:pt x="12238" y="5960"/>
                    <a:pt x="9227" y="6942"/>
                    <a:pt x="6169" y="7862"/>
                  </a:cubicBezTo>
                  <a:cubicBezTo>
                    <a:pt x="5070" y="8169"/>
                    <a:pt x="3970" y="8537"/>
                    <a:pt x="2824" y="8844"/>
                  </a:cubicBezTo>
                  <a:cubicBezTo>
                    <a:pt x="1390" y="9212"/>
                    <a:pt x="291" y="8292"/>
                    <a:pt x="52" y="6635"/>
                  </a:cubicBezTo>
                  <a:cubicBezTo>
                    <a:pt x="-187" y="5040"/>
                    <a:pt x="387" y="3996"/>
                    <a:pt x="1868" y="3567"/>
                  </a:cubicBezTo>
                  <a:cubicBezTo>
                    <a:pt x="7220" y="1910"/>
                    <a:pt x="12620" y="376"/>
                    <a:pt x="18164" y="8"/>
                  </a:cubicBezTo>
                  <a:cubicBezTo>
                    <a:pt x="20553" y="-115"/>
                    <a:pt x="21413" y="1296"/>
                    <a:pt x="20601" y="4180"/>
                  </a:cubicBezTo>
                  <a:cubicBezTo>
                    <a:pt x="19215" y="9151"/>
                    <a:pt x="18259" y="14244"/>
                    <a:pt x="17351" y="19337"/>
                  </a:cubicBezTo>
                  <a:cubicBezTo>
                    <a:pt x="17064" y="20933"/>
                    <a:pt x="16396" y="21485"/>
                    <a:pt x="15201" y="21362"/>
                  </a:cubicBezTo>
                  <a:cubicBezTo>
                    <a:pt x="13767" y="21240"/>
                    <a:pt x="13146" y="20503"/>
                    <a:pt x="13050" y="18846"/>
                  </a:cubicBezTo>
                  <a:cubicBezTo>
                    <a:pt x="12859" y="14735"/>
                    <a:pt x="13958" y="10992"/>
                    <a:pt x="14962" y="7187"/>
                  </a:cubicBezTo>
                  <a:cubicBezTo>
                    <a:pt x="15153" y="6574"/>
                    <a:pt x="15296" y="6083"/>
                    <a:pt x="15487" y="54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F3DA4AD3-1083-C145-995C-0D6C4E3EA41A}"/>
                </a:ext>
              </a:extLst>
            </p:cNvPr>
            <p:cNvSpPr/>
            <p:nvPr userDrawn="1"/>
          </p:nvSpPr>
          <p:spPr>
            <a:xfrm>
              <a:off x="9567257" y="4824644"/>
              <a:ext cx="555389" cy="4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303" extrusionOk="0">
                  <a:moveTo>
                    <a:pt x="15497" y="5560"/>
                  </a:moveTo>
                  <a:cubicBezTo>
                    <a:pt x="13428" y="5804"/>
                    <a:pt x="11504" y="6353"/>
                    <a:pt x="9579" y="6902"/>
                  </a:cubicBezTo>
                  <a:cubicBezTo>
                    <a:pt x="7318" y="7573"/>
                    <a:pt x="5106" y="8244"/>
                    <a:pt x="2844" y="8854"/>
                  </a:cubicBezTo>
                  <a:cubicBezTo>
                    <a:pt x="1449" y="9221"/>
                    <a:pt x="295" y="8305"/>
                    <a:pt x="54" y="6597"/>
                  </a:cubicBezTo>
                  <a:cubicBezTo>
                    <a:pt x="-138" y="5254"/>
                    <a:pt x="151" y="4156"/>
                    <a:pt x="1353" y="3729"/>
                  </a:cubicBezTo>
                  <a:cubicBezTo>
                    <a:pt x="7030" y="1899"/>
                    <a:pt x="12803" y="312"/>
                    <a:pt x="18672" y="7"/>
                  </a:cubicBezTo>
                  <a:cubicBezTo>
                    <a:pt x="20596" y="-115"/>
                    <a:pt x="21462" y="1471"/>
                    <a:pt x="20837" y="3851"/>
                  </a:cubicBezTo>
                  <a:cubicBezTo>
                    <a:pt x="19442" y="8854"/>
                    <a:pt x="18431" y="14041"/>
                    <a:pt x="17469" y="19227"/>
                  </a:cubicBezTo>
                  <a:cubicBezTo>
                    <a:pt x="17132" y="21058"/>
                    <a:pt x="16555" y="21485"/>
                    <a:pt x="15112" y="21241"/>
                  </a:cubicBezTo>
                  <a:cubicBezTo>
                    <a:pt x="13765" y="20997"/>
                    <a:pt x="13140" y="20204"/>
                    <a:pt x="13140" y="18495"/>
                  </a:cubicBezTo>
                  <a:cubicBezTo>
                    <a:pt x="13140" y="15139"/>
                    <a:pt x="13861" y="11966"/>
                    <a:pt x="14679" y="8793"/>
                  </a:cubicBezTo>
                  <a:cubicBezTo>
                    <a:pt x="14919" y="7756"/>
                    <a:pt x="15208" y="6719"/>
                    <a:pt x="15497" y="556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F413E77-B984-2649-B86E-4F299646C9B3}"/>
                </a:ext>
              </a:extLst>
            </p:cNvPr>
            <p:cNvSpPr/>
            <p:nvPr userDrawn="1"/>
          </p:nvSpPr>
          <p:spPr>
            <a:xfrm>
              <a:off x="9186257" y="5091344"/>
              <a:ext cx="362054" cy="45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151" extrusionOk="0">
                  <a:moveTo>
                    <a:pt x="3179" y="21000"/>
                  </a:moveTo>
                  <a:cubicBezTo>
                    <a:pt x="2813" y="21298"/>
                    <a:pt x="2227" y="21119"/>
                    <a:pt x="1642" y="20761"/>
                  </a:cubicBezTo>
                  <a:cubicBezTo>
                    <a:pt x="836" y="20224"/>
                    <a:pt x="-189" y="19806"/>
                    <a:pt x="31" y="18673"/>
                  </a:cubicBezTo>
                  <a:cubicBezTo>
                    <a:pt x="323" y="17360"/>
                    <a:pt x="982" y="16166"/>
                    <a:pt x="1861" y="15092"/>
                  </a:cubicBezTo>
                  <a:cubicBezTo>
                    <a:pt x="6035" y="10200"/>
                    <a:pt x="10428" y="5426"/>
                    <a:pt x="15114" y="832"/>
                  </a:cubicBezTo>
                  <a:cubicBezTo>
                    <a:pt x="16139" y="-183"/>
                    <a:pt x="18043" y="-302"/>
                    <a:pt x="19507" y="653"/>
                  </a:cubicBezTo>
                  <a:cubicBezTo>
                    <a:pt x="20679" y="1369"/>
                    <a:pt x="21411" y="2323"/>
                    <a:pt x="20386" y="3457"/>
                  </a:cubicBezTo>
                  <a:cubicBezTo>
                    <a:pt x="15261" y="8708"/>
                    <a:pt x="10941" y="14496"/>
                    <a:pt x="5303" y="19448"/>
                  </a:cubicBezTo>
                  <a:cubicBezTo>
                    <a:pt x="4717" y="19926"/>
                    <a:pt x="4058" y="20343"/>
                    <a:pt x="3179" y="210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EA3ECBC6-7C56-6542-ABEF-72B2B82EB993}"/>
                </a:ext>
              </a:extLst>
            </p:cNvPr>
            <p:cNvSpPr/>
            <p:nvPr userDrawn="1"/>
          </p:nvSpPr>
          <p:spPr>
            <a:xfrm>
              <a:off x="9656158" y="5396144"/>
              <a:ext cx="332115" cy="47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0833" extrusionOk="0">
                  <a:moveTo>
                    <a:pt x="4232" y="20186"/>
                  </a:moveTo>
                  <a:cubicBezTo>
                    <a:pt x="2079" y="21311"/>
                    <a:pt x="645" y="20917"/>
                    <a:pt x="167" y="19398"/>
                  </a:cubicBezTo>
                  <a:cubicBezTo>
                    <a:pt x="-232" y="18105"/>
                    <a:pt x="87" y="16867"/>
                    <a:pt x="1123" y="15855"/>
                  </a:cubicBezTo>
                  <a:cubicBezTo>
                    <a:pt x="5427" y="11805"/>
                    <a:pt x="8456" y="7192"/>
                    <a:pt x="12601" y="3086"/>
                  </a:cubicBezTo>
                  <a:cubicBezTo>
                    <a:pt x="13477" y="2242"/>
                    <a:pt x="14434" y="1455"/>
                    <a:pt x="15470" y="723"/>
                  </a:cubicBezTo>
                  <a:cubicBezTo>
                    <a:pt x="16666" y="-120"/>
                    <a:pt x="18021" y="-289"/>
                    <a:pt x="19375" y="555"/>
                  </a:cubicBezTo>
                  <a:cubicBezTo>
                    <a:pt x="20810" y="1455"/>
                    <a:pt x="21368" y="2917"/>
                    <a:pt x="20252" y="3705"/>
                  </a:cubicBezTo>
                  <a:cubicBezTo>
                    <a:pt x="15310" y="7136"/>
                    <a:pt x="12840" y="11692"/>
                    <a:pt x="9253" y="15798"/>
                  </a:cubicBezTo>
                  <a:cubicBezTo>
                    <a:pt x="7738" y="17486"/>
                    <a:pt x="6065" y="19117"/>
                    <a:pt x="4232" y="2018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58B8EEA-5482-A04A-AAC1-2547297C9CC3}"/>
                </a:ext>
              </a:extLst>
            </p:cNvPr>
            <p:cNvSpPr/>
            <p:nvPr userDrawn="1"/>
          </p:nvSpPr>
          <p:spPr>
            <a:xfrm>
              <a:off x="9402157" y="5243744"/>
              <a:ext cx="337739" cy="43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0986" extrusionOk="0">
                  <a:moveTo>
                    <a:pt x="4104" y="20248"/>
                  </a:moveTo>
                  <a:cubicBezTo>
                    <a:pt x="3090" y="21105"/>
                    <a:pt x="1921" y="21227"/>
                    <a:pt x="829" y="20554"/>
                  </a:cubicBezTo>
                  <a:cubicBezTo>
                    <a:pt x="-419" y="19820"/>
                    <a:pt x="-29" y="18963"/>
                    <a:pt x="517" y="17984"/>
                  </a:cubicBezTo>
                  <a:cubicBezTo>
                    <a:pt x="2856" y="13823"/>
                    <a:pt x="6599" y="10396"/>
                    <a:pt x="10030" y="6847"/>
                  </a:cubicBezTo>
                  <a:cubicBezTo>
                    <a:pt x="11668" y="5134"/>
                    <a:pt x="13306" y="3298"/>
                    <a:pt x="14943" y="1524"/>
                  </a:cubicBezTo>
                  <a:cubicBezTo>
                    <a:pt x="16424" y="-67"/>
                    <a:pt x="17672" y="-373"/>
                    <a:pt x="19232" y="422"/>
                  </a:cubicBezTo>
                  <a:cubicBezTo>
                    <a:pt x="20947" y="1340"/>
                    <a:pt x="21181" y="2748"/>
                    <a:pt x="20011" y="4277"/>
                  </a:cubicBezTo>
                  <a:cubicBezTo>
                    <a:pt x="16424" y="8805"/>
                    <a:pt x="11902" y="12844"/>
                    <a:pt x="7925" y="17127"/>
                  </a:cubicBezTo>
                  <a:cubicBezTo>
                    <a:pt x="6677" y="18229"/>
                    <a:pt x="5820" y="19575"/>
                    <a:pt x="4104" y="2024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320E3865-DC2F-8342-B0E6-0BEBE4635C72}"/>
                </a:ext>
              </a:extLst>
            </p:cNvPr>
            <p:cNvSpPr/>
            <p:nvPr userDrawn="1"/>
          </p:nvSpPr>
          <p:spPr>
            <a:xfrm>
              <a:off x="7928958" y="6234345"/>
              <a:ext cx="172364" cy="31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0725" extrusionOk="0">
                  <a:moveTo>
                    <a:pt x="20085" y="1728"/>
                  </a:moveTo>
                  <a:cubicBezTo>
                    <a:pt x="20706" y="2310"/>
                    <a:pt x="21483" y="2974"/>
                    <a:pt x="20862" y="3639"/>
                  </a:cubicBezTo>
                  <a:cubicBezTo>
                    <a:pt x="16355" y="8707"/>
                    <a:pt x="13403" y="14190"/>
                    <a:pt x="7964" y="19008"/>
                  </a:cubicBezTo>
                  <a:cubicBezTo>
                    <a:pt x="7187" y="19756"/>
                    <a:pt x="6566" y="21002"/>
                    <a:pt x="4545" y="20670"/>
                  </a:cubicBezTo>
                  <a:cubicBezTo>
                    <a:pt x="2370" y="20337"/>
                    <a:pt x="660" y="19507"/>
                    <a:pt x="194" y="18177"/>
                  </a:cubicBezTo>
                  <a:cubicBezTo>
                    <a:pt x="-117" y="17097"/>
                    <a:pt x="-117" y="16100"/>
                    <a:pt x="660" y="15020"/>
                  </a:cubicBezTo>
                  <a:cubicBezTo>
                    <a:pt x="3923" y="10202"/>
                    <a:pt x="7653" y="5550"/>
                    <a:pt x="12315" y="1064"/>
                  </a:cubicBezTo>
                  <a:cubicBezTo>
                    <a:pt x="13869" y="-598"/>
                    <a:pt x="17599" y="-266"/>
                    <a:pt x="20085" y="172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9619079E-8858-954D-B038-F59CD566931F}"/>
                </a:ext>
              </a:extLst>
            </p:cNvPr>
            <p:cNvSpPr/>
            <p:nvPr userDrawn="1"/>
          </p:nvSpPr>
          <p:spPr>
            <a:xfrm>
              <a:off x="7852757" y="5815245"/>
              <a:ext cx="314227" cy="17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0538" extrusionOk="0">
                  <a:moveTo>
                    <a:pt x="1643" y="672"/>
                  </a:moveTo>
                  <a:cubicBezTo>
                    <a:pt x="2487" y="-198"/>
                    <a:pt x="3837" y="-198"/>
                    <a:pt x="5102" y="527"/>
                  </a:cubicBezTo>
                  <a:cubicBezTo>
                    <a:pt x="10333" y="3426"/>
                    <a:pt x="15227" y="7775"/>
                    <a:pt x="20036" y="12414"/>
                  </a:cubicBezTo>
                  <a:cubicBezTo>
                    <a:pt x="21049" y="13429"/>
                    <a:pt x="21049" y="15023"/>
                    <a:pt x="20543" y="16618"/>
                  </a:cubicBezTo>
                  <a:cubicBezTo>
                    <a:pt x="19783" y="18938"/>
                    <a:pt x="18771" y="21402"/>
                    <a:pt x="17168" y="20242"/>
                  </a:cubicBezTo>
                  <a:cubicBezTo>
                    <a:pt x="11768" y="16328"/>
                    <a:pt x="6284" y="12559"/>
                    <a:pt x="1221" y="7195"/>
                  </a:cubicBezTo>
                  <a:cubicBezTo>
                    <a:pt x="-551" y="5311"/>
                    <a:pt x="-382" y="3136"/>
                    <a:pt x="1643" y="67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D50DC906-0FDD-224C-BFC1-D6D16F832D77}"/>
                </a:ext>
              </a:extLst>
            </p:cNvPr>
            <p:cNvSpPr/>
            <p:nvPr userDrawn="1"/>
          </p:nvSpPr>
          <p:spPr>
            <a:xfrm>
              <a:off x="7573357" y="5446945"/>
              <a:ext cx="254107" cy="26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0200" extrusionOk="0">
                  <a:moveTo>
                    <a:pt x="5987" y="8869"/>
                  </a:moveTo>
                  <a:cubicBezTo>
                    <a:pt x="8984" y="6414"/>
                    <a:pt x="12084" y="3960"/>
                    <a:pt x="14978" y="1407"/>
                  </a:cubicBezTo>
                  <a:cubicBezTo>
                    <a:pt x="16425" y="131"/>
                    <a:pt x="17769" y="-851"/>
                    <a:pt x="19422" y="1113"/>
                  </a:cubicBezTo>
                  <a:cubicBezTo>
                    <a:pt x="21179" y="3174"/>
                    <a:pt x="21076" y="4844"/>
                    <a:pt x="19215" y="6611"/>
                  </a:cubicBezTo>
                  <a:cubicBezTo>
                    <a:pt x="16424" y="9163"/>
                    <a:pt x="13634" y="11716"/>
                    <a:pt x="10740" y="14171"/>
                  </a:cubicBezTo>
                  <a:cubicBezTo>
                    <a:pt x="8673" y="15840"/>
                    <a:pt x="6606" y="17509"/>
                    <a:pt x="4539" y="19080"/>
                  </a:cubicBezTo>
                  <a:cubicBezTo>
                    <a:pt x="3713" y="19669"/>
                    <a:pt x="2576" y="20749"/>
                    <a:pt x="1542" y="19865"/>
                  </a:cubicBezTo>
                  <a:cubicBezTo>
                    <a:pt x="509" y="18982"/>
                    <a:pt x="-421" y="17607"/>
                    <a:pt x="199" y="16036"/>
                  </a:cubicBezTo>
                  <a:cubicBezTo>
                    <a:pt x="923" y="13974"/>
                    <a:pt x="2266" y="12403"/>
                    <a:pt x="3920" y="11029"/>
                  </a:cubicBezTo>
                  <a:cubicBezTo>
                    <a:pt x="4747" y="10342"/>
                    <a:pt x="5367" y="9556"/>
                    <a:pt x="5987" y="886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58B7140B-2BF5-2741-AD9B-FF79B9990924}"/>
                </a:ext>
              </a:extLst>
            </p:cNvPr>
            <p:cNvSpPr/>
            <p:nvPr userDrawn="1"/>
          </p:nvSpPr>
          <p:spPr>
            <a:xfrm>
              <a:off x="7624158" y="5967645"/>
              <a:ext cx="254918" cy="26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0312" extrusionOk="0">
                  <a:moveTo>
                    <a:pt x="4865" y="18925"/>
                  </a:moveTo>
                  <a:cubicBezTo>
                    <a:pt x="3750" y="19320"/>
                    <a:pt x="2736" y="21095"/>
                    <a:pt x="1316" y="19911"/>
                  </a:cubicBezTo>
                  <a:cubicBezTo>
                    <a:pt x="-205" y="18629"/>
                    <a:pt x="-408" y="16755"/>
                    <a:pt x="708" y="14980"/>
                  </a:cubicBezTo>
                  <a:cubicBezTo>
                    <a:pt x="3141" y="10936"/>
                    <a:pt x="7096" y="8273"/>
                    <a:pt x="10443" y="4920"/>
                  </a:cubicBezTo>
                  <a:cubicBezTo>
                    <a:pt x="11862" y="3539"/>
                    <a:pt x="13688" y="2454"/>
                    <a:pt x="15108" y="1073"/>
                  </a:cubicBezTo>
                  <a:cubicBezTo>
                    <a:pt x="16426" y="-111"/>
                    <a:pt x="17643" y="-505"/>
                    <a:pt x="18860" y="876"/>
                  </a:cubicBezTo>
                  <a:cubicBezTo>
                    <a:pt x="20077" y="2355"/>
                    <a:pt x="21192" y="4229"/>
                    <a:pt x="19468" y="5709"/>
                  </a:cubicBezTo>
                  <a:cubicBezTo>
                    <a:pt x="14601" y="10147"/>
                    <a:pt x="10138" y="14881"/>
                    <a:pt x="4865" y="1892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9B5A1F55-0E2F-9C41-9BAE-5526D4BDEF6A}"/>
                </a:ext>
              </a:extLst>
            </p:cNvPr>
            <p:cNvSpPr/>
            <p:nvPr userDrawn="1"/>
          </p:nvSpPr>
          <p:spPr>
            <a:xfrm>
              <a:off x="8627458" y="5548545"/>
              <a:ext cx="137075" cy="13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1" h="19797" extrusionOk="0">
                  <a:moveTo>
                    <a:pt x="596" y="13566"/>
                  </a:moveTo>
                  <a:cubicBezTo>
                    <a:pt x="-1668" y="4230"/>
                    <a:pt x="2513" y="-346"/>
                    <a:pt x="13139" y="20"/>
                  </a:cubicBezTo>
                  <a:cubicBezTo>
                    <a:pt x="14010" y="752"/>
                    <a:pt x="14706" y="1668"/>
                    <a:pt x="15577" y="2400"/>
                  </a:cubicBezTo>
                  <a:cubicBezTo>
                    <a:pt x="19932" y="6976"/>
                    <a:pt x="19932" y="13017"/>
                    <a:pt x="15228" y="17227"/>
                  </a:cubicBezTo>
                  <a:cubicBezTo>
                    <a:pt x="10874" y="21254"/>
                    <a:pt x="5648" y="20522"/>
                    <a:pt x="1815" y="15213"/>
                  </a:cubicBezTo>
                  <a:cubicBezTo>
                    <a:pt x="1467" y="14664"/>
                    <a:pt x="1119" y="14115"/>
                    <a:pt x="596" y="1356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E763EB60-0277-E943-B9D9-8AF70A93E529}"/>
                </a:ext>
              </a:extLst>
            </p:cNvPr>
            <p:cNvSpPr/>
            <p:nvPr userDrawn="1"/>
          </p:nvSpPr>
          <p:spPr>
            <a:xfrm>
              <a:off x="9211658" y="5713645"/>
              <a:ext cx="128587" cy="12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7" h="19043" extrusionOk="0">
                  <a:moveTo>
                    <a:pt x="4315" y="1532"/>
                  </a:moveTo>
                  <a:cubicBezTo>
                    <a:pt x="8634" y="-1261"/>
                    <a:pt x="14645" y="-144"/>
                    <a:pt x="17463" y="4139"/>
                  </a:cubicBezTo>
                  <a:cubicBezTo>
                    <a:pt x="20280" y="8236"/>
                    <a:pt x="19153" y="14567"/>
                    <a:pt x="15021" y="17360"/>
                  </a:cubicBezTo>
                  <a:cubicBezTo>
                    <a:pt x="10702" y="20339"/>
                    <a:pt x="4691" y="19222"/>
                    <a:pt x="1873" y="15125"/>
                  </a:cubicBezTo>
                  <a:cubicBezTo>
                    <a:pt x="-1320" y="10284"/>
                    <a:pt x="-381" y="4511"/>
                    <a:pt x="4315" y="153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3613126-6E25-3A4D-A8A0-F12613AF6C41}"/>
                </a:ext>
              </a:extLst>
            </p:cNvPr>
            <p:cNvSpPr/>
            <p:nvPr userDrawn="1"/>
          </p:nvSpPr>
          <p:spPr>
            <a:xfrm>
              <a:off x="8957658" y="4938945"/>
              <a:ext cx="128748" cy="12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41" h="18704" extrusionOk="0">
                  <a:moveTo>
                    <a:pt x="17690" y="4877"/>
                  </a:moveTo>
                  <a:cubicBezTo>
                    <a:pt x="20319" y="8927"/>
                    <a:pt x="19005" y="13749"/>
                    <a:pt x="14684" y="16834"/>
                  </a:cubicBezTo>
                  <a:cubicBezTo>
                    <a:pt x="9989" y="20113"/>
                    <a:pt x="4542" y="18956"/>
                    <a:pt x="1536" y="14327"/>
                  </a:cubicBezTo>
                  <a:cubicBezTo>
                    <a:pt x="-1281" y="10084"/>
                    <a:pt x="-154" y="4877"/>
                    <a:pt x="4354" y="1984"/>
                  </a:cubicBezTo>
                  <a:cubicBezTo>
                    <a:pt x="9237" y="-1487"/>
                    <a:pt x="14496" y="-330"/>
                    <a:pt x="17690" y="487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AF894A87-A18A-1D4D-97A6-FCEF0FA0A690}"/>
                </a:ext>
              </a:extLst>
            </p:cNvPr>
            <p:cNvSpPr/>
            <p:nvPr userDrawn="1"/>
          </p:nvSpPr>
          <p:spPr>
            <a:xfrm>
              <a:off x="8932258" y="5358044"/>
              <a:ext cx="110196" cy="11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905" extrusionOk="0">
                  <a:moveTo>
                    <a:pt x="17267" y="4297"/>
                  </a:moveTo>
                  <a:cubicBezTo>
                    <a:pt x="20321" y="8833"/>
                    <a:pt x="19012" y="14449"/>
                    <a:pt x="14648" y="17257"/>
                  </a:cubicBezTo>
                  <a:cubicBezTo>
                    <a:pt x="10066" y="20281"/>
                    <a:pt x="4393" y="18985"/>
                    <a:pt x="1557" y="14665"/>
                  </a:cubicBezTo>
                  <a:cubicBezTo>
                    <a:pt x="-1279" y="10129"/>
                    <a:pt x="-188" y="4729"/>
                    <a:pt x="4393" y="1705"/>
                  </a:cubicBezTo>
                  <a:cubicBezTo>
                    <a:pt x="8758" y="-1319"/>
                    <a:pt x="14212" y="-239"/>
                    <a:pt x="17267" y="429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89E210C3-CAED-784A-9BA5-F70BE169FDC1}"/>
                </a:ext>
              </a:extLst>
            </p:cNvPr>
            <p:cNvSpPr/>
            <p:nvPr userDrawn="1"/>
          </p:nvSpPr>
          <p:spPr>
            <a:xfrm>
              <a:off x="8348058" y="6450244"/>
              <a:ext cx="111343" cy="11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7" h="18958" extrusionOk="0">
                  <a:moveTo>
                    <a:pt x="1884" y="14608"/>
                  </a:moveTo>
                  <a:cubicBezTo>
                    <a:pt x="-1356" y="9856"/>
                    <a:pt x="-276" y="4672"/>
                    <a:pt x="4044" y="1648"/>
                  </a:cubicBezTo>
                  <a:cubicBezTo>
                    <a:pt x="8364" y="-1376"/>
                    <a:pt x="14196" y="-80"/>
                    <a:pt x="17220" y="4240"/>
                  </a:cubicBezTo>
                  <a:cubicBezTo>
                    <a:pt x="20244" y="8560"/>
                    <a:pt x="19164" y="14392"/>
                    <a:pt x="14844" y="17416"/>
                  </a:cubicBezTo>
                  <a:cubicBezTo>
                    <a:pt x="10093" y="20224"/>
                    <a:pt x="4908" y="19144"/>
                    <a:pt x="1884" y="146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51CD9D4F-EEBD-B340-BDAC-C201BEE316BF}"/>
                </a:ext>
              </a:extLst>
            </p:cNvPr>
            <p:cNvSpPr/>
            <p:nvPr userDrawn="1"/>
          </p:nvSpPr>
          <p:spPr>
            <a:xfrm>
              <a:off x="9275158" y="4824645"/>
              <a:ext cx="100977" cy="9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1" h="18751" extrusionOk="0">
                  <a:moveTo>
                    <a:pt x="17461" y="4774"/>
                  </a:moveTo>
                  <a:cubicBezTo>
                    <a:pt x="20341" y="9491"/>
                    <a:pt x="19380" y="13712"/>
                    <a:pt x="14580" y="16939"/>
                  </a:cubicBezTo>
                  <a:cubicBezTo>
                    <a:pt x="9781" y="20167"/>
                    <a:pt x="4261" y="18926"/>
                    <a:pt x="1381" y="14457"/>
                  </a:cubicBezTo>
                  <a:cubicBezTo>
                    <a:pt x="-1259" y="10236"/>
                    <a:pt x="-59" y="5270"/>
                    <a:pt x="4500" y="2043"/>
                  </a:cubicBezTo>
                  <a:cubicBezTo>
                    <a:pt x="9301" y="-1433"/>
                    <a:pt x="14101" y="-440"/>
                    <a:pt x="17461" y="477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7373CE1D-F4B3-2B41-8FC2-B4CF0E8C00AB}"/>
                </a:ext>
              </a:extLst>
            </p:cNvPr>
            <p:cNvSpPr/>
            <p:nvPr userDrawn="1"/>
          </p:nvSpPr>
          <p:spPr>
            <a:xfrm>
              <a:off x="7814657" y="5154845"/>
              <a:ext cx="446997" cy="25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131" extrusionOk="0">
                  <a:moveTo>
                    <a:pt x="19266" y="20343"/>
                  </a:moveTo>
                  <a:cubicBezTo>
                    <a:pt x="18486" y="20981"/>
                    <a:pt x="17826" y="21513"/>
                    <a:pt x="16926" y="20768"/>
                  </a:cubicBezTo>
                  <a:cubicBezTo>
                    <a:pt x="12486" y="17044"/>
                    <a:pt x="8046" y="13426"/>
                    <a:pt x="3666" y="9702"/>
                  </a:cubicBezTo>
                  <a:cubicBezTo>
                    <a:pt x="2946" y="9064"/>
                    <a:pt x="2226" y="8319"/>
                    <a:pt x="1566" y="7468"/>
                  </a:cubicBezTo>
                  <a:cubicBezTo>
                    <a:pt x="906" y="6616"/>
                    <a:pt x="-294" y="5978"/>
                    <a:pt x="66" y="4169"/>
                  </a:cubicBezTo>
                  <a:cubicBezTo>
                    <a:pt x="486" y="2041"/>
                    <a:pt x="1326" y="232"/>
                    <a:pt x="2766" y="19"/>
                  </a:cubicBezTo>
                  <a:cubicBezTo>
                    <a:pt x="4086" y="-87"/>
                    <a:pt x="5406" y="232"/>
                    <a:pt x="6666" y="1190"/>
                  </a:cubicBezTo>
                  <a:cubicBezTo>
                    <a:pt x="11226" y="4808"/>
                    <a:pt x="15846" y="8106"/>
                    <a:pt x="20166" y="12681"/>
                  </a:cubicBezTo>
                  <a:cubicBezTo>
                    <a:pt x="21126" y="13639"/>
                    <a:pt x="21306" y="14916"/>
                    <a:pt x="20946" y="16618"/>
                  </a:cubicBezTo>
                  <a:cubicBezTo>
                    <a:pt x="20586" y="18214"/>
                    <a:pt x="19926" y="19279"/>
                    <a:pt x="19266" y="2034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A610F4EC-AD0D-C441-8E7D-7886B770C678}"/>
                </a:ext>
              </a:extLst>
            </p:cNvPr>
            <p:cNvSpPr/>
            <p:nvPr userDrawn="1"/>
          </p:nvSpPr>
          <p:spPr>
            <a:xfrm>
              <a:off x="8373457" y="5065945"/>
              <a:ext cx="128030" cy="12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5" h="18997" extrusionOk="0">
                  <a:moveTo>
                    <a:pt x="4307" y="1703"/>
                  </a:moveTo>
                  <a:cubicBezTo>
                    <a:pt x="8814" y="-1329"/>
                    <a:pt x="14637" y="-192"/>
                    <a:pt x="17455" y="4166"/>
                  </a:cubicBezTo>
                  <a:cubicBezTo>
                    <a:pt x="20272" y="8713"/>
                    <a:pt x="18957" y="14397"/>
                    <a:pt x="14449" y="17429"/>
                  </a:cubicBezTo>
                  <a:cubicBezTo>
                    <a:pt x="10130" y="20271"/>
                    <a:pt x="4495" y="19134"/>
                    <a:pt x="1677" y="14966"/>
                  </a:cubicBezTo>
                  <a:cubicBezTo>
                    <a:pt x="-1328" y="10608"/>
                    <a:pt x="-201" y="4924"/>
                    <a:pt x="4307" y="170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D34EF786-1F55-204E-8695-26A243982830}"/>
                </a:ext>
              </a:extLst>
            </p:cNvPr>
            <p:cNvSpPr/>
            <p:nvPr userDrawn="1"/>
          </p:nvSpPr>
          <p:spPr>
            <a:xfrm>
              <a:off x="8665557" y="5040544"/>
              <a:ext cx="128177" cy="12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18871" extrusionOk="0">
                  <a:moveTo>
                    <a:pt x="14110" y="17036"/>
                  </a:moveTo>
                  <a:cubicBezTo>
                    <a:pt x="9603" y="20207"/>
                    <a:pt x="4720" y="19216"/>
                    <a:pt x="1526" y="14460"/>
                  </a:cubicBezTo>
                  <a:cubicBezTo>
                    <a:pt x="-1291" y="10101"/>
                    <a:pt x="-164" y="5146"/>
                    <a:pt x="4532" y="1976"/>
                  </a:cubicBezTo>
                  <a:cubicBezTo>
                    <a:pt x="9415" y="-1393"/>
                    <a:pt x="14298" y="-402"/>
                    <a:pt x="17491" y="4552"/>
                  </a:cubicBezTo>
                  <a:cubicBezTo>
                    <a:pt x="20309" y="8713"/>
                    <a:pt x="18994" y="13668"/>
                    <a:pt x="14110" y="1703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9" name="Shape">
            <a:extLst>
              <a:ext uri="{FF2B5EF4-FFF2-40B4-BE49-F238E27FC236}">
                <a16:creationId xmlns:a16="http://schemas.microsoft.com/office/drawing/2014/main" id="{D406705B-F497-0449-AA6D-0DEB05C84D24}"/>
              </a:ext>
            </a:extLst>
          </p:cNvPr>
          <p:cNvSpPr/>
          <p:nvPr/>
        </p:nvSpPr>
        <p:spPr>
          <a:xfrm rot="10800000">
            <a:off x="36775" y="3642420"/>
            <a:ext cx="1628252" cy="3180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546" extrusionOk="0">
                <a:moveTo>
                  <a:pt x="21557" y="185"/>
                </a:moveTo>
                <a:cubicBezTo>
                  <a:pt x="21502" y="173"/>
                  <a:pt x="21446" y="173"/>
                  <a:pt x="21373" y="161"/>
                </a:cubicBezTo>
                <a:cubicBezTo>
                  <a:pt x="20139" y="28"/>
                  <a:pt x="18887" y="-32"/>
                  <a:pt x="17635" y="16"/>
                </a:cubicBezTo>
                <a:cubicBezTo>
                  <a:pt x="16677" y="52"/>
                  <a:pt x="15738" y="136"/>
                  <a:pt x="14799" y="269"/>
                </a:cubicBezTo>
                <a:cubicBezTo>
                  <a:pt x="13123" y="497"/>
                  <a:pt x="11503" y="858"/>
                  <a:pt x="9938" y="1316"/>
                </a:cubicBezTo>
                <a:cubicBezTo>
                  <a:pt x="8777" y="1665"/>
                  <a:pt x="7654" y="2062"/>
                  <a:pt x="6568" y="2507"/>
                </a:cubicBezTo>
                <a:cubicBezTo>
                  <a:pt x="5389" y="3000"/>
                  <a:pt x="4266" y="3554"/>
                  <a:pt x="3235" y="4168"/>
                </a:cubicBezTo>
                <a:cubicBezTo>
                  <a:pt x="2461" y="4625"/>
                  <a:pt x="1798" y="5130"/>
                  <a:pt x="1246" y="5720"/>
                </a:cubicBezTo>
                <a:cubicBezTo>
                  <a:pt x="915" y="6069"/>
                  <a:pt x="657" y="6442"/>
                  <a:pt x="454" y="6815"/>
                </a:cubicBezTo>
                <a:cubicBezTo>
                  <a:pt x="86" y="7489"/>
                  <a:pt x="-43" y="8187"/>
                  <a:pt x="12" y="8909"/>
                </a:cubicBezTo>
                <a:cubicBezTo>
                  <a:pt x="49" y="9547"/>
                  <a:pt x="178" y="10184"/>
                  <a:pt x="344" y="10810"/>
                </a:cubicBezTo>
                <a:cubicBezTo>
                  <a:pt x="1228" y="14035"/>
                  <a:pt x="4082" y="16923"/>
                  <a:pt x="8170" y="18812"/>
                </a:cubicBezTo>
                <a:cubicBezTo>
                  <a:pt x="9404" y="19378"/>
                  <a:pt x="10693" y="19883"/>
                  <a:pt x="12037" y="20329"/>
                </a:cubicBezTo>
                <a:cubicBezTo>
                  <a:pt x="13381" y="20774"/>
                  <a:pt x="14762" y="21135"/>
                  <a:pt x="16254" y="21315"/>
                </a:cubicBezTo>
                <a:cubicBezTo>
                  <a:pt x="16401" y="21327"/>
                  <a:pt x="16530" y="21351"/>
                  <a:pt x="16659" y="21375"/>
                </a:cubicBezTo>
                <a:cubicBezTo>
                  <a:pt x="16788" y="21400"/>
                  <a:pt x="16917" y="21375"/>
                  <a:pt x="17027" y="21436"/>
                </a:cubicBezTo>
                <a:cubicBezTo>
                  <a:pt x="17340" y="21424"/>
                  <a:pt x="17653" y="21472"/>
                  <a:pt x="17948" y="21496"/>
                </a:cubicBezTo>
                <a:cubicBezTo>
                  <a:pt x="18777" y="21544"/>
                  <a:pt x="19587" y="21568"/>
                  <a:pt x="20415" y="21520"/>
                </a:cubicBezTo>
                <a:cubicBezTo>
                  <a:pt x="20581" y="21508"/>
                  <a:pt x="20747" y="21520"/>
                  <a:pt x="20913" y="21520"/>
                </a:cubicBezTo>
                <a:cubicBezTo>
                  <a:pt x="21097" y="21496"/>
                  <a:pt x="21281" y="21484"/>
                  <a:pt x="21465" y="21484"/>
                </a:cubicBezTo>
                <a:cubicBezTo>
                  <a:pt x="21484" y="21484"/>
                  <a:pt x="21520" y="21484"/>
                  <a:pt x="21539" y="21472"/>
                </a:cubicBezTo>
                <a:lnTo>
                  <a:pt x="21539" y="185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1" y="2957982"/>
            <a:ext cx="2949576" cy="12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Рисунок 5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r="20312"/>
          <a:stretch>
            <a:fillRect/>
          </a:stretch>
        </p:blipFill>
        <p:spPr>
          <a:xfrm>
            <a:off x="8009870" y="82820"/>
            <a:ext cx="4150507" cy="5330802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98F26E-16BA-4AC0-1718-EC3DB0520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15" y="75446"/>
            <a:ext cx="4694327" cy="38530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015EB-0EDE-3FCE-2E97-1B3C1F981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727" y="3320934"/>
            <a:ext cx="3615241" cy="33591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705244-F526-74EB-72EA-20323D9DC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855" y="355460"/>
            <a:ext cx="2944623" cy="2651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0B0FCF-7E33-6188-C093-AFC48B3B3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890" y="3642420"/>
            <a:ext cx="3981280" cy="30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6</a:t>
            </a:fld>
            <a:endParaRPr lang="en-US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 b="30972"/>
          <a:stretch>
            <a:fillRect/>
          </a:stretch>
        </p:blipFill>
        <p:spPr>
          <a:xfrm>
            <a:off x="3124199" y="41650"/>
            <a:ext cx="9020285" cy="2955463"/>
          </a:xfr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81DB8-3B71-0441-8CE6-C43FA9D09379}"/>
              </a:ext>
            </a:extLst>
          </p:cNvPr>
          <p:cNvGrpSpPr/>
          <p:nvPr/>
        </p:nvGrpSpPr>
        <p:grpSpPr>
          <a:xfrm>
            <a:off x="9931399" y="1295400"/>
            <a:ext cx="1603801" cy="2516875"/>
            <a:chOff x="9931399" y="1295400"/>
            <a:chExt cx="1603801" cy="2516875"/>
          </a:xfrm>
        </p:grpSpPr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62BA0261-637E-FD46-BAA7-C37AB3F2F1CC}"/>
                </a:ext>
              </a:extLst>
            </p:cNvPr>
            <p:cNvSpPr/>
            <p:nvPr userDrawn="1"/>
          </p:nvSpPr>
          <p:spPr>
            <a:xfrm>
              <a:off x="9931399" y="1295400"/>
              <a:ext cx="1603801" cy="1648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21" extrusionOk="0">
                  <a:moveTo>
                    <a:pt x="20595" y="18566"/>
                  </a:moveTo>
                  <a:cubicBezTo>
                    <a:pt x="20595" y="18897"/>
                    <a:pt x="20883" y="19046"/>
                    <a:pt x="21086" y="19212"/>
                  </a:cubicBezTo>
                  <a:cubicBezTo>
                    <a:pt x="21425" y="19477"/>
                    <a:pt x="21527" y="19759"/>
                    <a:pt x="21256" y="20091"/>
                  </a:cubicBezTo>
                  <a:cubicBezTo>
                    <a:pt x="21239" y="20124"/>
                    <a:pt x="21222" y="20157"/>
                    <a:pt x="21188" y="20190"/>
                  </a:cubicBezTo>
                  <a:cubicBezTo>
                    <a:pt x="21035" y="20207"/>
                    <a:pt x="20866" y="20223"/>
                    <a:pt x="20713" y="20240"/>
                  </a:cubicBezTo>
                  <a:cubicBezTo>
                    <a:pt x="19832" y="20107"/>
                    <a:pt x="18950" y="20074"/>
                    <a:pt x="18051" y="20190"/>
                  </a:cubicBezTo>
                  <a:cubicBezTo>
                    <a:pt x="17611" y="20240"/>
                    <a:pt x="17204" y="20339"/>
                    <a:pt x="16797" y="20505"/>
                  </a:cubicBezTo>
                  <a:cubicBezTo>
                    <a:pt x="16763" y="20522"/>
                    <a:pt x="16746" y="20522"/>
                    <a:pt x="16712" y="20522"/>
                  </a:cubicBezTo>
                  <a:cubicBezTo>
                    <a:pt x="16186" y="20522"/>
                    <a:pt x="15661" y="20671"/>
                    <a:pt x="15169" y="20787"/>
                  </a:cubicBezTo>
                  <a:cubicBezTo>
                    <a:pt x="13050" y="21284"/>
                    <a:pt x="10863" y="21301"/>
                    <a:pt x="8709" y="21500"/>
                  </a:cubicBezTo>
                  <a:cubicBezTo>
                    <a:pt x="7387" y="21533"/>
                    <a:pt x="6048" y="21533"/>
                    <a:pt x="4725" y="21450"/>
                  </a:cubicBezTo>
                  <a:cubicBezTo>
                    <a:pt x="3742" y="21384"/>
                    <a:pt x="2775" y="21334"/>
                    <a:pt x="1809" y="21218"/>
                  </a:cubicBezTo>
                  <a:cubicBezTo>
                    <a:pt x="1538" y="21185"/>
                    <a:pt x="1249" y="21119"/>
                    <a:pt x="978" y="21301"/>
                  </a:cubicBezTo>
                  <a:cubicBezTo>
                    <a:pt x="792" y="21434"/>
                    <a:pt x="537" y="21467"/>
                    <a:pt x="351" y="21251"/>
                  </a:cubicBezTo>
                  <a:cubicBezTo>
                    <a:pt x="114" y="21003"/>
                    <a:pt x="-73" y="20704"/>
                    <a:pt x="29" y="20389"/>
                  </a:cubicBezTo>
                  <a:cubicBezTo>
                    <a:pt x="164" y="19942"/>
                    <a:pt x="215" y="19477"/>
                    <a:pt x="283" y="19013"/>
                  </a:cubicBezTo>
                  <a:cubicBezTo>
                    <a:pt x="385" y="18251"/>
                    <a:pt x="571" y="17521"/>
                    <a:pt x="758" y="16775"/>
                  </a:cubicBezTo>
                  <a:cubicBezTo>
                    <a:pt x="1012" y="15764"/>
                    <a:pt x="1351" y="14770"/>
                    <a:pt x="1605" y="13758"/>
                  </a:cubicBezTo>
                  <a:cubicBezTo>
                    <a:pt x="1860" y="12747"/>
                    <a:pt x="2148" y="11752"/>
                    <a:pt x="2487" y="10774"/>
                  </a:cubicBezTo>
                  <a:cubicBezTo>
                    <a:pt x="2775" y="9929"/>
                    <a:pt x="3098" y="9067"/>
                    <a:pt x="3267" y="8188"/>
                  </a:cubicBezTo>
                  <a:cubicBezTo>
                    <a:pt x="3504" y="7028"/>
                    <a:pt x="3793" y="5868"/>
                    <a:pt x="3911" y="4674"/>
                  </a:cubicBezTo>
                  <a:cubicBezTo>
                    <a:pt x="3928" y="4525"/>
                    <a:pt x="3945" y="4376"/>
                    <a:pt x="3928" y="4243"/>
                  </a:cubicBezTo>
                  <a:cubicBezTo>
                    <a:pt x="3843" y="3862"/>
                    <a:pt x="4098" y="3580"/>
                    <a:pt x="4183" y="3232"/>
                  </a:cubicBezTo>
                  <a:cubicBezTo>
                    <a:pt x="4301" y="2718"/>
                    <a:pt x="4318" y="2187"/>
                    <a:pt x="4437" y="1674"/>
                  </a:cubicBezTo>
                  <a:cubicBezTo>
                    <a:pt x="4539" y="1209"/>
                    <a:pt x="4369" y="911"/>
                    <a:pt x="3979" y="662"/>
                  </a:cubicBezTo>
                  <a:cubicBezTo>
                    <a:pt x="3827" y="580"/>
                    <a:pt x="3606" y="480"/>
                    <a:pt x="3708" y="231"/>
                  </a:cubicBezTo>
                  <a:cubicBezTo>
                    <a:pt x="3793" y="16"/>
                    <a:pt x="4013" y="-34"/>
                    <a:pt x="4233" y="99"/>
                  </a:cubicBezTo>
                  <a:cubicBezTo>
                    <a:pt x="4386" y="182"/>
                    <a:pt x="4539" y="381"/>
                    <a:pt x="4674" y="66"/>
                  </a:cubicBezTo>
                  <a:cubicBezTo>
                    <a:pt x="4742" y="-67"/>
                    <a:pt x="5132" y="16"/>
                    <a:pt x="5234" y="182"/>
                  </a:cubicBezTo>
                  <a:cubicBezTo>
                    <a:pt x="5335" y="347"/>
                    <a:pt x="5420" y="397"/>
                    <a:pt x="5573" y="265"/>
                  </a:cubicBezTo>
                  <a:cubicBezTo>
                    <a:pt x="5692" y="165"/>
                    <a:pt x="5810" y="198"/>
                    <a:pt x="5929" y="265"/>
                  </a:cubicBezTo>
                  <a:cubicBezTo>
                    <a:pt x="6132" y="364"/>
                    <a:pt x="6285" y="513"/>
                    <a:pt x="6454" y="662"/>
                  </a:cubicBezTo>
                  <a:cubicBezTo>
                    <a:pt x="6624" y="812"/>
                    <a:pt x="6777" y="977"/>
                    <a:pt x="7031" y="1011"/>
                  </a:cubicBezTo>
                  <a:cubicBezTo>
                    <a:pt x="7183" y="1027"/>
                    <a:pt x="7336" y="1127"/>
                    <a:pt x="7353" y="1276"/>
                  </a:cubicBezTo>
                  <a:cubicBezTo>
                    <a:pt x="7438" y="1740"/>
                    <a:pt x="7845" y="1972"/>
                    <a:pt x="8150" y="2270"/>
                  </a:cubicBezTo>
                  <a:cubicBezTo>
                    <a:pt x="9082" y="3199"/>
                    <a:pt x="9981" y="4144"/>
                    <a:pt x="10846" y="5122"/>
                  </a:cubicBezTo>
                  <a:cubicBezTo>
                    <a:pt x="11524" y="5884"/>
                    <a:pt x="12185" y="6647"/>
                    <a:pt x="12829" y="7426"/>
                  </a:cubicBezTo>
                  <a:cubicBezTo>
                    <a:pt x="13474" y="8188"/>
                    <a:pt x="14067" y="8984"/>
                    <a:pt x="14660" y="9780"/>
                  </a:cubicBezTo>
                  <a:cubicBezTo>
                    <a:pt x="15508" y="10907"/>
                    <a:pt x="16322" y="12051"/>
                    <a:pt x="17119" y="13211"/>
                  </a:cubicBezTo>
                  <a:cubicBezTo>
                    <a:pt x="17899" y="14372"/>
                    <a:pt x="18679" y="15532"/>
                    <a:pt x="19408" y="16726"/>
                  </a:cubicBezTo>
                  <a:cubicBezTo>
                    <a:pt x="19611" y="17057"/>
                    <a:pt x="19815" y="17372"/>
                    <a:pt x="20035" y="17687"/>
                  </a:cubicBezTo>
                  <a:cubicBezTo>
                    <a:pt x="19967" y="17969"/>
                    <a:pt x="20272" y="18068"/>
                    <a:pt x="20323" y="18284"/>
                  </a:cubicBezTo>
                  <a:cubicBezTo>
                    <a:pt x="20357" y="18433"/>
                    <a:pt x="20442" y="18516"/>
                    <a:pt x="20595" y="18566"/>
                  </a:cubicBezTo>
                  <a:close/>
                  <a:moveTo>
                    <a:pt x="18797" y="18002"/>
                  </a:moveTo>
                  <a:cubicBezTo>
                    <a:pt x="18696" y="17820"/>
                    <a:pt x="18611" y="17637"/>
                    <a:pt x="18492" y="17472"/>
                  </a:cubicBezTo>
                  <a:cubicBezTo>
                    <a:pt x="17899" y="16692"/>
                    <a:pt x="17407" y="15830"/>
                    <a:pt x="16865" y="15018"/>
                  </a:cubicBezTo>
                  <a:cubicBezTo>
                    <a:pt x="16102" y="13891"/>
                    <a:pt x="15407" y="12731"/>
                    <a:pt x="14644" y="11603"/>
                  </a:cubicBezTo>
                  <a:cubicBezTo>
                    <a:pt x="14084" y="10758"/>
                    <a:pt x="13474" y="9962"/>
                    <a:pt x="12863" y="9133"/>
                  </a:cubicBezTo>
                  <a:cubicBezTo>
                    <a:pt x="12033" y="8006"/>
                    <a:pt x="11134" y="6945"/>
                    <a:pt x="10235" y="5868"/>
                  </a:cubicBezTo>
                  <a:cubicBezTo>
                    <a:pt x="10201" y="5834"/>
                    <a:pt x="10185" y="5752"/>
                    <a:pt x="10083" y="5818"/>
                  </a:cubicBezTo>
                  <a:cubicBezTo>
                    <a:pt x="10151" y="5917"/>
                    <a:pt x="10218" y="6033"/>
                    <a:pt x="10286" y="6133"/>
                  </a:cubicBezTo>
                  <a:cubicBezTo>
                    <a:pt x="10761" y="6912"/>
                    <a:pt x="11253" y="7691"/>
                    <a:pt x="11727" y="8487"/>
                  </a:cubicBezTo>
                  <a:cubicBezTo>
                    <a:pt x="12287" y="9432"/>
                    <a:pt x="12762" y="10426"/>
                    <a:pt x="13440" y="11288"/>
                  </a:cubicBezTo>
                  <a:cubicBezTo>
                    <a:pt x="14220" y="12266"/>
                    <a:pt x="14966" y="13261"/>
                    <a:pt x="15610" y="14339"/>
                  </a:cubicBezTo>
                  <a:cubicBezTo>
                    <a:pt x="15813" y="14687"/>
                    <a:pt x="16034" y="15035"/>
                    <a:pt x="16254" y="15399"/>
                  </a:cubicBezTo>
                  <a:cubicBezTo>
                    <a:pt x="16831" y="16361"/>
                    <a:pt x="17272" y="17389"/>
                    <a:pt x="17695" y="18417"/>
                  </a:cubicBezTo>
                  <a:cubicBezTo>
                    <a:pt x="17729" y="18533"/>
                    <a:pt x="17628" y="18748"/>
                    <a:pt x="17831" y="18731"/>
                  </a:cubicBezTo>
                  <a:cubicBezTo>
                    <a:pt x="18255" y="18715"/>
                    <a:pt x="18679" y="18731"/>
                    <a:pt x="19103" y="18765"/>
                  </a:cubicBezTo>
                  <a:cubicBezTo>
                    <a:pt x="19204" y="18765"/>
                    <a:pt x="19323" y="18731"/>
                    <a:pt x="19272" y="18615"/>
                  </a:cubicBezTo>
                  <a:cubicBezTo>
                    <a:pt x="19153" y="18417"/>
                    <a:pt x="19086" y="18135"/>
                    <a:pt x="18797" y="18002"/>
                  </a:cubicBezTo>
                  <a:close/>
                  <a:moveTo>
                    <a:pt x="6675" y="3431"/>
                  </a:moveTo>
                  <a:cubicBezTo>
                    <a:pt x="6539" y="3795"/>
                    <a:pt x="6421" y="4077"/>
                    <a:pt x="6319" y="4376"/>
                  </a:cubicBezTo>
                  <a:cubicBezTo>
                    <a:pt x="5861" y="5503"/>
                    <a:pt x="5420" y="6647"/>
                    <a:pt x="4963" y="7774"/>
                  </a:cubicBezTo>
                  <a:cubicBezTo>
                    <a:pt x="4878" y="7973"/>
                    <a:pt x="4844" y="8172"/>
                    <a:pt x="4827" y="8371"/>
                  </a:cubicBezTo>
                  <a:cubicBezTo>
                    <a:pt x="4810" y="9001"/>
                    <a:pt x="4827" y="9631"/>
                    <a:pt x="4776" y="10244"/>
                  </a:cubicBezTo>
                  <a:cubicBezTo>
                    <a:pt x="4691" y="11355"/>
                    <a:pt x="4607" y="12482"/>
                    <a:pt x="4437" y="13593"/>
                  </a:cubicBezTo>
                  <a:cubicBezTo>
                    <a:pt x="4200" y="15167"/>
                    <a:pt x="4013" y="16742"/>
                    <a:pt x="3539" y="18267"/>
                  </a:cubicBezTo>
                  <a:cubicBezTo>
                    <a:pt x="3488" y="18417"/>
                    <a:pt x="3301" y="18582"/>
                    <a:pt x="3403" y="18715"/>
                  </a:cubicBezTo>
                  <a:cubicBezTo>
                    <a:pt x="3522" y="18848"/>
                    <a:pt x="3708" y="18682"/>
                    <a:pt x="3878" y="18649"/>
                  </a:cubicBezTo>
                  <a:cubicBezTo>
                    <a:pt x="4488" y="18582"/>
                    <a:pt x="5098" y="18483"/>
                    <a:pt x="5726" y="18516"/>
                  </a:cubicBezTo>
                  <a:cubicBezTo>
                    <a:pt x="6319" y="18533"/>
                    <a:pt x="6929" y="18483"/>
                    <a:pt x="7523" y="18516"/>
                  </a:cubicBezTo>
                  <a:cubicBezTo>
                    <a:pt x="8710" y="18582"/>
                    <a:pt x="9896" y="18499"/>
                    <a:pt x="11100" y="18516"/>
                  </a:cubicBezTo>
                  <a:cubicBezTo>
                    <a:pt x="11744" y="18533"/>
                    <a:pt x="12406" y="18499"/>
                    <a:pt x="13050" y="18499"/>
                  </a:cubicBezTo>
                  <a:cubicBezTo>
                    <a:pt x="13949" y="18516"/>
                    <a:pt x="14847" y="18533"/>
                    <a:pt x="15746" y="18466"/>
                  </a:cubicBezTo>
                  <a:cubicBezTo>
                    <a:pt x="15983" y="18450"/>
                    <a:pt x="15983" y="18350"/>
                    <a:pt x="15881" y="18184"/>
                  </a:cubicBezTo>
                  <a:cubicBezTo>
                    <a:pt x="15695" y="17919"/>
                    <a:pt x="15525" y="17637"/>
                    <a:pt x="15356" y="17372"/>
                  </a:cubicBezTo>
                  <a:cubicBezTo>
                    <a:pt x="14745" y="16361"/>
                    <a:pt x="14169" y="15333"/>
                    <a:pt x="13626" y="14289"/>
                  </a:cubicBezTo>
                  <a:cubicBezTo>
                    <a:pt x="13253" y="13559"/>
                    <a:pt x="12863" y="12830"/>
                    <a:pt x="12490" y="12101"/>
                  </a:cubicBezTo>
                  <a:cubicBezTo>
                    <a:pt x="12100" y="11355"/>
                    <a:pt x="11761" y="10576"/>
                    <a:pt x="11287" y="9863"/>
                  </a:cubicBezTo>
                  <a:cubicBezTo>
                    <a:pt x="10744" y="9050"/>
                    <a:pt x="10100" y="8288"/>
                    <a:pt x="9506" y="7509"/>
                  </a:cubicBezTo>
                  <a:cubicBezTo>
                    <a:pt x="8998" y="6829"/>
                    <a:pt x="8455" y="6166"/>
                    <a:pt x="7997" y="5470"/>
                  </a:cubicBezTo>
                  <a:cubicBezTo>
                    <a:pt x="7557" y="4823"/>
                    <a:pt x="7082" y="4193"/>
                    <a:pt x="6675" y="3431"/>
                  </a:cubicBezTo>
                  <a:close/>
                  <a:moveTo>
                    <a:pt x="3504" y="12167"/>
                  </a:moveTo>
                  <a:cubicBezTo>
                    <a:pt x="2792" y="14438"/>
                    <a:pt x="2233" y="16742"/>
                    <a:pt x="1724" y="19080"/>
                  </a:cubicBezTo>
                  <a:cubicBezTo>
                    <a:pt x="1809" y="19063"/>
                    <a:pt x="1826" y="19080"/>
                    <a:pt x="1843" y="19063"/>
                  </a:cubicBezTo>
                  <a:cubicBezTo>
                    <a:pt x="1877" y="19030"/>
                    <a:pt x="1911" y="18997"/>
                    <a:pt x="1945" y="18964"/>
                  </a:cubicBezTo>
                  <a:cubicBezTo>
                    <a:pt x="2386" y="18433"/>
                    <a:pt x="2606" y="17803"/>
                    <a:pt x="2792" y="17157"/>
                  </a:cubicBezTo>
                  <a:cubicBezTo>
                    <a:pt x="3182" y="15864"/>
                    <a:pt x="3301" y="14521"/>
                    <a:pt x="3437" y="13178"/>
                  </a:cubicBezTo>
                  <a:cubicBezTo>
                    <a:pt x="3471" y="12847"/>
                    <a:pt x="3538" y="12498"/>
                    <a:pt x="3504" y="12167"/>
                  </a:cubicBezTo>
                  <a:close/>
                  <a:moveTo>
                    <a:pt x="5149" y="1657"/>
                  </a:moveTo>
                  <a:cubicBezTo>
                    <a:pt x="5081" y="2353"/>
                    <a:pt x="5030" y="2983"/>
                    <a:pt x="4980" y="3630"/>
                  </a:cubicBezTo>
                  <a:cubicBezTo>
                    <a:pt x="4980" y="3696"/>
                    <a:pt x="4912" y="3795"/>
                    <a:pt x="5030" y="3829"/>
                  </a:cubicBezTo>
                  <a:cubicBezTo>
                    <a:pt x="5132" y="3862"/>
                    <a:pt x="5200" y="3812"/>
                    <a:pt x="5251" y="3713"/>
                  </a:cubicBezTo>
                  <a:cubicBezTo>
                    <a:pt x="5437" y="3298"/>
                    <a:pt x="5641" y="2884"/>
                    <a:pt x="5827" y="2469"/>
                  </a:cubicBezTo>
                  <a:cubicBezTo>
                    <a:pt x="5878" y="2370"/>
                    <a:pt x="5861" y="2287"/>
                    <a:pt x="5776" y="2204"/>
                  </a:cubicBezTo>
                  <a:cubicBezTo>
                    <a:pt x="5573" y="2038"/>
                    <a:pt x="5386" y="1873"/>
                    <a:pt x="5149" y="165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4D2E826F-3710-064D-AA47-77729B3861C9}"/>
                </a:ext>
              </a:extLst>
            </p:cNvPr>
            <p:cNvSpPr/>
            <p:nvPr userDrawn="1"/>
          </p:nvSpPr>
          <p:spPr>
            <a:xfrm>
              <a:off x="10426700" y="2336801"/>
              <a:ext cx="676572" cy="76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02" extrusionOk="0">
                  <a:moveTo>
                    <a:pt x="12978" y="19151"/>
                  </a:moveTo>
                  <a:cubicBezTo>
                    <a:pt x="9631" y="19717"/>
                    <a:pt x="6323" y="20282"/>
                    <a:pt x="3016" y="21095"/>
                  </a:cubicBezTo>
                  <a:cubicBezTo>
                    <a:pt x="1103" y="21555"/>
                    <a:pt x="-332" y="20494"/>
                    <a:pt x="67" y="18762"/>
                  </a:cubicBezTo>
                  <a:cubicBezTo>
                    <a:pt x="824" y="15616"/>
                    <a:pt x="1740" y="12470"/>
                    <a:pt x="2537" y="9323"/>
                  </a:cubicBezTo>
                  <a:cubicBezTo>
                    <a:pt x="2936" y="7662"/>
                    <a:pt x="3574" y="6036"/>
                    <a:pt x="3932" y="4339"/>
                  </a:cubicBezTo>
                  <a:cubicBezTo>
                    <a:pt x="4131" y="3419"/>
                    <a:pt x="4929" y="2500"/>
                    <a:pt x="5287" y="1510"/>
                  </a:cubicBezTo>
                  <a:cubicBezTo>
                    <a:pt x="5327" y="1404"/>
                    <a:pt x="5367" y="1263"/>
                    <a:pt x="5447" y="1157"/>
                  </a:cubicBezTo>
                  <a:cubicBezTo>
                    <a:pt x="5726" y="803"/>
                    <a:pt x="5367" y="61"/>
                    <a:pt x="6124" y="26"/>
                  </a:cubicBezTo>
                  <a:cubicBezTo>
                    <a:pt x="7001" y="-45"/>
                    <a:pt x="7917" y="-10"/>
                    <a:pt x="8555" y="697"/>
                  </a:cubicBezTo>
                  <a:cubicBezTo>
                    <a:pt x="9551" y="1758"/>
                    <a:pt x="10428" y="2889"/>
                    <a:pt x="11185" y="4091"/>
                  </a:cubicBezTo>
                  <a:cubicBezTo>
                    <a:pt x="12261" y="5753"/>
                    <a:pt x="13138" y="7556"/>
                    <a:pt x="14613" y="9040"/>
                  </a:cubicBezTo>
                  <a:cubicBezTo>
                    <a:pt x="15171" y="9606"/>
                    <a:pt x="15330" y="10348"/>
                    <a:pt x="15808" y="10914"/>
                  </a:cubicBezTo>
                  <a:cubicBezTo>
                    <a:pt x="17123" y="12682"/>
                    <a:pt x="18399" y="14485"/>
                    <a:pt x="19714" y="16252"/>
                  </a:cubicBezTo>
                  <a:cubicBezTo>
                    <a:pt x="19873" y="16500"/>
                    <a:pt x="20112" y="16464"/>
                    <a:pt x="20351" y="16500"/>
                  </a:cubicBezTo>
                  <a:cubicBezTo>
                    <a:pt x="20710" y="16535"/>
                    <a:pt x="21188" y="16535"/>
                    <a:pt x="21228" y="16889"/>
                  </a:cubicBezTo>
                  <a:cubicBezTo>
                    <a:pt x="21268" y="17313"/>
                    <a:pt x="20710" y="17313"/>
                    <a:pt x="20391" y="17419"/>
                  </a:cubicBezTo>
                  <a:cubicBezTo>
                    <a:pt x="20112" y="17525"/>
                    <a:pt x="19793" y="17631"/>
                    <a:pt x="19475" y="17631"/>
                  </a:cubicBezTo>
                  <a:cubicBezTo>
                    <a:pt x="17203" y="17666"/>
                    <a:pt x="15170" y="18621"/>
                    <a:pt x="12978" y="19151"/>
                  </a:cubicBezTo>
                  <a:close/>
                  <a:moveTo>
                    <a:pt x="11544" y="18267"/>
                  </a:moveTo>
                  <a:cubicBezTo>
                    <a:pt x="13656" y="17984"/>
                    <a:pt x="15569" y="17171"/>
                    <a:pt x="17761" y="16782"/>
                  </a:cubicBezTo>
                  <a:cubicBezTo>
                    <a:pt x="16366" y="15404"/>
                    <a:pt x="15370" y="13954"/>
                    <a:pt x="14373" y="12470"/>
                  </a:cubicBezTo>
                  <a:cubicBezTo>
                    <a:pt x="14015" y="11975"/>
                    <a:pt x="13696" y="11444"/>
                    <a:pt x="13337" y="10949"/>
                  </a:cubicBezTo>
                  <a:cubicBezTo>
                    <a:pt x="11663" y="8652"/>
                    <a:pt x="9830" y="6460"/>
                    <a:pt x="8316" y="4091"/>
                  </a:cubicBezTo>
                  <a:cubicBezTo>
                    <a:pt x="7997" y="3561"/>
                    <a:pt x="7957" y="2925"/>
                    <a:pt x="7439" y="2430"/>
                  </a:cubicBezTo>
                  <a:cubicBezTo>
                    <a:pt x="7001" y="2748"/>
                    <a:pt x="7040" y="3172"/>
                    <a:pt x="6961" y="3490"/>
                  </a:cubicBezTo>
                  <a:cubicBezTo>
                    <a:pt x="5606" y="8652"/>
                    <a:pt x="4251" y="13813"/>
                    <a:pt x="2896" y="18939"/>
                  </a:cubicBezTo>
                  <a:cubicBezTo>
                    <a:pt x="2736" y="19611"/>
                    <a:pt x="2856" y="19787"/>
                    <a:pt x="3613" y="19646"/>
                  </a:cubicBezTo>
                  <a:cubicBezTo>
                    <a:pt x="6244" y="19186"/>
                    <a:pt x="8874" y="18727"/>
                    <a:pt x="11544" y="18267"/>
                  </a:cubicBezTo>
                  <a:close/>
                </a:path>
              </a:pathLst>
            </a:custGeom>
            <a:solidFill>
              <a:srgbClr val="6BC8C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8B152063-8D30-EC42-8D16-0A7305D668BE}"/>
                </a:ext>
              </a:extLst>
            </p:cNvPr>
            <p:cNvSpPr/>
            <p:nvPr userDrawn="1"/>
          </p:nvSpPr>
          <p:spPr>
            <a:xfrm>
              <a:off x="10769599" y="3149601"/>
              <a:ext cx="590922" cy="66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0988" extrusionOk="0">
                  <a:moveTo>
                    <a:pt x="3298" y="6456"/>
                  </a:moveTo>
                  <a:cubicBezTo>
                    <a:pt x="4028" y="4566"/>
                    <a:pt x="4805" y="2675"/>
                    <a:pt x="5535" y="785"/>
                  </a:cubicBezTo>
                  <a:cubicBezTo>
                    <a:pt x="5627" y="503"/>
                    <a:pt x="5764" y="262"/>
                    <a:pt x="5901" y="20"/>
                  </a:cubicBezTo>
                  <a:cubicBezTo>
                    <a:pt x="8686" y="-221"/>
                    <a:pt x="9600" y="1710"/>
                    <a:pt x="10695" y="3319"/>
                  </a:cubicBezTo>
                  <a:cubicBezTo>
                    <a:pt x="12065" y="5290"/>
                    <a:pt x="13344" y="7301"/>
                    <a:pt x="14760" y="9232"/>
                  </a:cubicBezTo>
                  <a:cubicBezTo>
                    <a:pt x="16267" y="11323"/>
                    <a:pt x="17774" y="13415"/>
                    <a:pt x="19326" y="15506"/>
                  </a:cubicBezTo>
                  <a:cubicBezTo>
                    <a:pt x="19691" y="15989"/>
                    <a:pt x="19966" y="16432"/>
                    <a:pt x="20696" y="16351"/>
                  </a:cubicBezTo>
                  <a:cubicBezTo>
                    <a:pt x="20925" y="16351"/>
                    <a:pt x="21199" y="16472"/>
                    <a:pt x="21244" y="16673"/>
                  </a:cubicBezTo>
                  <a:cubicBezTo>
                    <a:pt x="21290" y="16954"/>
                    <a:pt x="20925" y="16954"/>
                    <a:pt x="20742" y="16995"/>
                  </a:cubicBezTo>
                  <a:cubicBezTo>
                    <a:pt x="20514" y="17075"/>
                    <a:pt x="20285" y="17156"/>
                    <a:pt x="20057" y="17196"/>
                  </a:cubicBezTo>
                  <a:cubicBezTo>
                    <a:pt x="14988" y="18322"/>
                    <a:pt x="9919" y="19529"/>
                    <a:pt x="4759" y="20414"/>
                  </a:cubicBezTo>
                  <a:cubicBezTo>
                    <a:pt x="4211" y="20494"/>
                    <a:pt x="3663" y="20695"/>
                    <a:pt x="3115" y="20856"/>
                  </a:cubicBezTo>
                  <a:cubicBezTo>
                    <a:pt x="1197" y="21379"/>
                    <a:pt x="-310" y="20293"/>
                    <a:pt x="55" y="18563"/>
                  </a:cubicBezTo>
                  <a:cubicBezTo>
                    <a:pt x="466" y="16592"/>
                    <a:pt x="1060" y="14662"/>
                    <a:pt x="1608" y="12691"/>
                  </a:cubicBezTo>
                  <a:cubicBezTo>
                    <a:pt x="2110" y="10800"/>
                    <a:pt x="2613" y="8869"/>
                    <a:pt x="3115" y="6979"/>
                  </a:cubicBezTo>
                  <a:cubicBezTo>
                    <a:pt x="3115" y="6979"/>
                    <a:pt x="3115" y="6979"/>
                    <a:pt x="3115" y="6979"/>
                  </a:cubicBezTo>
                  <a:cubicBezTo>
                    <a:pt x="3481" y="6939"/>
                    <a:pt x="3252" y="6657"/>
                    <a:pt x="3298" y="6456"/>
                  </a:cubicBezTo>
                  <a:close/>
                  <a:moveTo>
                    <a:pt x="2750" y="19489"/>
                  </a:moveTo>
                  <a:cubicBezTo>
                    <a:pt x="3115" y="19489"/>
                    <a:pt x="3343" y="19489"/>
                    <a:pt x="3572" y="19448"/>
                  </a:cubicBezTo>
                  <a:cubicBezTo>
                    <a:pt x="7545" y="18684"/>
                    <a:pt x="11609" y="18322"/>
                    <a:pt x="15445" y="17115"/>
                  </a:cubicBezTo>
                  <a:cubicBezTo>
                    <a:pt x="16130" y="16914"/>
                    <a:pt x="17226" y="17035"/>
                    <a:pt x="17408" y="16512"/>
                  </a:cubicBezTo>
                  <a:cubicBezTo>
                    <a:pt x="17591" y="15909"/>
                    <a:pt x="16587" y="15466"/>
                    <a:pt x="16221" y="14903"/>
                  </a:cubicBezTo>
                  <a:cubicBezTo>
                    <a:pt x="13435" y="10680"/>
                    <a:pt x="9874" y="6858"/>
                    <a:pt x="7316" y="2192"/>
                  </a:cubicBezTo>
                  <a:cubicBezTo>
                    <a:pt x="5718" y="8105"/>
                    <a:pt x="4257" y="13777"/>
                    <a:pt x="2750" y="19489"/>
                  </a:cubicBezTo>
                  <a:close/>
                </a:path>
              </a:pathLst>
            </a:cu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37D1157-3029-B576-9A24-A7FA624DA208}"/>
              </a:ext>
            </a:extLst>
          </p:cNvPr>
          <p:cNvSpPr txBox="1"/>
          <p:nvPr/>
        </p:nvSpPr>
        <p:spPr>
          <a:xfrm>
            <a:off x="197993" y="851632"/>
            <a:ext cx="69243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4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</a:p>
          <a:p>
            <a:pPr algn="ctr"/>
            <a:r>
              <a:rPr lang="ru-RU" sz="4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загадки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A3360A-6949-4ACC-6345-AFD869A9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500" y="2997113"/>
            <a:ext cx="29337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EA0AD1-FA6D-68A8-8D59-C8AAA4D82BC2}"/>
              </a:ext>
            </a:extLst>
          </p:cNvPr>
          <p:cNvSpPr txBox="1"/>
          <p:nvPr/>
        </p:nvSpPr>
        <p:spPr>
          <a:xfrm>
            <a:off x="8610600" y="6067236"/>
            <a:ext cx="3446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Роджер Прайс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2A83EF-EE05-273A-BF8D-84639BF2A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611" y="3008174"/>
            <a:ext cx="2762748" cy="276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2B4789-C6CD-17E2-84C4-33B2D105E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06" y="3149601"/>
            <a:ext cx="3610091" cy="258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0" y="155244"/>
            <a:ext cx="5435737" cy="237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D7D4BA-7B05-A04B-AFA3-BCFE14DB997D}"/>
              </a:ext>
            </a:extLst>
          </p:cNvPr>
          <p:cNvGrpSpPr/>
          <p:nvPr/>
        </p:nvGrpSpPr>
        <p:grpSpPr>
          <a:xfrm>
            <a:off x="166958" y="3714235"/>
            <a:ext cx="3448475" cy="2739657"/>
            <a:chOff x="1879599" y="1219200"/>
            <a:chExt cx="3448475" cy="2739657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F3731A2-1AFA-F944-8B8A-DF9B9FEFAB41}"/>
                </a:ext>
              </a:extLst>
            </p:cNvPr>
            <p:cNvSpPr/>
            <p:nvPr userDrawn="1"/>
          </p:nvSpPr>
          <p:spPr>
            <a:xfrm>
              <a:off x="3073400" y="1866900"/>
              <a:ext cx="409105" cy="40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0702" extrusionOk="0">
                  <a:moveTo>
                    <a:pt x="2681" y="7180"/>
                  </a:moveTo>
                  <a:cubicBezTo>
                    <a:pt x="5888" y="12001"/>
                    <a:pt x="10143" y="15794"/>
                    <a:pt x="14332" y="19780"/>
                  </a:cubicBezTo>
                  <a:cubicBezTo>
                    <a:pt x="16033" y="21387"/>
                    <a:pt x="17473" y="20487"/>
                    <a:pt x="18782" y="20101"/>
                  </a:cubicBezTo>
                  <a:cubicBezTo>
                    <a:pt x="20157" y="19651"/>
                    <a:pt x="21204" y="18366"/>
                    <a:pt x="21008" y="16373"/>
                  </a:cubicBezTo>
                  <a:cubicBezTo>
                    <a:pt x="21335" y="15537"/>
                    <a:pt x="20549" y="14894"/>
                    <a:pt x="19895" y="14187"/>
                  </a:cubicBezTo>
                  <a:cubicBezTo>
                    <a:pt x="18062" y="12130"/>
                    <a:pt x="16229" y="10008"/>
                    <a:pt x="14135" y="8144"/>
                  </a:cubicBezTo>
                  <a:cubicBezTo>
                    <a:pt x="10731" y="5123"/>
                    <a:pt x="7262" y="2294"/>
                    <a:pt x="3073" y="366"/>
                  </a:cubicBezTo>
                  <a:cubicBezTo>
                    <a:pt x="2222" y="-20"/>
                    <a:pt x="1764" y="-213"/>
                    <a:pt x="979" y="366"/>
                  </a:cubicBezTo>
                  <a:cubicBezTo>
                    <a:pt x="128" y="1073"/>
                    <a:pt x="-265" y="1908"/>
                    <a:pt x="193" y="2808"/>
                  </a:cubicBezTo>
                  <a:cubicBezTo>
                    <a:pt x="848" y="4287"/>
                    <a:pt x="1699" y="5766"/>
                    <a:pt x="2681" y="718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23F2184D-FB9D-6344-B859-9DC301D51CB9}"/>
                </a:ext>
              </a:extLst>
            </p:cNvPr>
            <p:cNvSpPr/>
            <p:nvPr userDrawn="1"/>
          </p:nvSpPr>
          <p:spPr>
            <a:xfrm>
              <a:off x="2832100" y="2984500"/>
              <a:ext cx="361059" cy="40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0734" extrusionOk="0">
                  <a:moveTo>
                    <a:pt x="17897" y="20589"/>
                  </a:moveTo>
                  <a:cubicBezTo>
                    <a:pt x="20849" y="18757"/>
                    <a:pt x="21425" y="16073"/>
                    <a:pt x="18761" y="13848"/>
                  </a:cubicBezTo>
                  <a:cubicBezTo>
                    <a:pt x="15521" y="11164"/>
                    <a:pt x="13649" y="7106"/>
                    <a:pt x="9185" y="5469"/>
                  </a:cubicBezTo>
                  <a:cubicBezTo>
                    <a:pt x="8969" y="5404"/>
                    <a:pt x="8825" y="5142"/>
                    <a:pt x="8753" y="4880"/>
                  </a:cubicBezTo>
                  <a:cubicBezTo>
                    <a:pt x="8177" y="3048"/>
                    <a:pt x="6521" y="2000"/>
                    <a:pt x="4937" y="888"/>
                  </a:cubicBezTo>
                  <a:cubicBezTo>
                    <a:pt x="3857" y="168"/>
                    <a:pt x="2849" y="-356"/>
                    <a:pt x="1625" y="299"/>
                  </a:cubicBezTo>
                  <a:cubicBezTo>
                    <a:pt x="473" y="888"/>
                    <a:pt x="-175" y="1804"/>
                    <a:pt x="41" y="3113"/>
                  </a:cubicBezTo>
                  <a:cubicBezTo>
                    <a:pt x="113" y="3768"/>
                    <a:pt x="-31" y="4619"/>
                    <a:pt x="401" y="4946"/>
                  </a:cubicBezTo>
                  <a:cubicBezTo>
                    <a:pt x="2345" y="6386"/>
                    <a:pt x="3065" y="8546"/>
                    <a:pt x="4577" y="10248"/>
                  </a:cubicBezTo>
                  <a:cubicBezTo>
                    <a:pt x="6881" y="12800"/>
                    <a:pt x="9041" y="15484"/>
                    <a:pt x="11201" y="18102"/>
                  </a:cubicBezTo>
                  <a:cubicBezTo>
                    <a:pt x="12353" y="19542"/>
                    <a:pt x="16889" y="21244"/>
                    <a:pt x="17897" y="2058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68E3C18E-0DCF-904E-9C4B-878F1264A878}"/>
                </a:ext>
              </a:extLst>
            </p:cNvPr>
            <p:cNvSpPr/>
            <p:nvPr userDrawn="1"/>
          </p:nvSpPr>
          <p:spPr>
            <a:xfrm>
              <a:off x="3848100" y="1828801"/>
              <a:ext cx="311839" cy="32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0702" extrusionOk="0">
                  <a:moveTo>
                    <a:pt x="20361" y="16902"/>
                  </a:moveTo>
                  <a:cubicBezTo>
                    <a:pt x="20361" y="14110"/>
                    <a:pt x="19364" y="12221"/>
                    <a:pt x="17869" y="10578"/>
                  </a:cubicBezTo>
                  <a:cubicBezTo>
                    <a:pt x="14047" y="6308"/>
                    <a:pt x="8647" y="4008"/>
                    <a:pt x="4244" y="476"/>
                  </a:cubicBezTo>
                  <a:cubicBezTo>
                    <a:pt x="3164" y="-427"/>
                    <a:pt x="1668" y="-16"/>
                    <a:pt x="589" y="1462"/>
                  </a:cubicBezTo>
                  <a:cubicBezTo>
                    <a:pt x="-1073" y="3762"/>
                    <a:pt x="1253" y="4419"/>
                    <a:pt x="1835" y="5897"/>
                  </a:cubicBezTo>
                  <a:cubicBezTo>
                    <a:pt x="4161" y="11646"/>
                    <a:pt x="8315" y="15752"/>
                    <a:pt x="12884" y="19613"/>
                  </a:cubicBezTo>
                  <a:cubicBezTo>
                    <a:pt x="14712" y="21173"/>
                    <a:pt x="16789" y="20762"/>
                    <a:pt x="18616" y="20187"/>
                  </a:cubicBezTo>
                  <a:cubicBezTo>
                    <a:pt x="20195" y="19777"/>
                    <a:pt x="20527" y="18052"/>
                    <a:pt x="20361" y="1690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2DCB0C2-3941-9141-A3E4-DC72ECBFFA59}"/>
                </a:ext>
              </a:extLst>
            </p:cNvPr>
            <p:cNvSpPr/>
            <p:nvPr userDrawn="1"/>
          </p:nvSpPr>
          <p:spPr>
            <a:xfrm>
              <a:off x="3784600" y="3149601"/>
              <a:ext cx="276745" cy="29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880" extrusionOk="0">
                  <a:moveTo>
                    <a:pt x="11013" y="6963"/>
                  </a:moveTo>
                  <a:cubicBezTo>
                    <a:pt x="9278" y="5170"/>
                    <a:pt x="8217" y="2840"/>
                    <a:pt x="6095" y="1227"/>
                  </a:cubicBezTo>
                  <a:cubicBezTo>
                    <a:pt x="4649" y="61"/>
                    <a:pt x="3106" y="-566"/>
                    <a:pt x="1371" y="689"/>
                  </a:cubicBezTo>
                  <a:cubicBezTo>
                    <a:pt x="-269" y="1854"/>
                    <a:pt x="-365" y="3288"/>
                    <a:pt x="695" y="4991"/>
                  </a:cubicBezTo>
                  <a:cubicBezTo>
                    <a:pt x="2527" y="7859"/>
                    <a:pt x="3781" y="11085"/>
                    <a:pt x="6095" y="13595"/>
                  </a:cubicBezTo>
                  <a:cubicBezTo>
                    <a:pt x="8892" y="16642"/>
                    <a:pt x="11303" y="20496"/>
                    <a:pt x="17378" y="20855"/>
                  </a:cubicBezTo>
                  <a:cubicBezTo>
                    <a:pt x="18439" y="21034"/>
                    <a:pt x="20078" y="20227"/>
                    <a:pt x="20656" y="18614"/>
                  </a:cubicBezTo>
                  <a:cubicBezTo>
                    <a:pt x="21235" y="17001"/>
                    <a:pt x="21235" y="15388"/>
                    <a:pt x="19692" y="13774"/>
                  </a:cubicBezTo>
                  <a:cubicBezTo>
                    <a:pt x="17088" y="11175"/>
                    <a:pt x="13521" y="9651"/>
                    <a:pt x="11013" y="69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AE1086B-9CCE-D741-A771-7DBDE21C178D}"/>
                </a:ext>
              </a:extLst>
            </p:cNvPr>
            <p:cNvSpPr/>
            <p:nvPr userDrawn="1"/>
          </p:nvSpPr>
          <p:spPr>
            <a:xfrm>
              <a:off x="3289299" y="3111501"/>
              <a:ext cx="232596" cy="26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0664" extrusionOk="0">
                  <a:moveTo>
                    <a:pt x="19334" y="13416"/>
                  </a:moveTo>
                  <a:cubicBezTo>
                    <a:pt x="15325" y="8703"/>
                    <a:pt x="10538" y="4580"/>
                    <a:pt x="5305" y="947"/>
                  </a:cubicBezTo>
                  <a:cubicBezTo>
                    <a:pt x="4192" y="161"/>
                    <a:pt x="2299" y="-624"/>
                    <a:pt x="1297" y="751"/>
                  </a:cubicBezTo>
                  <a:cubicBezTo>
                    <a:pt x="517" y="1929"/>
                    <a:pt x="-930" y="3500"/>
                    <a:pt x="852" y="5169"/>
                  </a:cubicBezTo>
                  <a:cubicBezTo>
                    <a:pt x="2410" y="6641"/>
                    <a:pt x="3078" y="8605"/>
                    <a:pt x="4303" y="10274"/>
                  </a:cubicBezTo>
                  <a:cubicBezTo>
                    <a:pt x="6641" y="13514"/>
                    <a:pt x="8757" y="16951"/>
                    <a:pt x="12208" y="19601"/>
                  </a:cubicBezTo>
                  <a:cubicBezTo>
                    <a:pt x="13990" y="20976"/>
                    <a:pt x="16105" y="20878"/>
                    <a:pt x="17887" y="20092"/>
                  </a:cubicBezTo>
                  <a:cubicBezTo>
                    <a:pt x="19445" y="19405"/>
                    <a:pt x="20670" y="18227"/>
                    <a:pt x="20336" y="16558"/>
                  </a:cubicBezTo>
                  <a:cubicBezTo>
                    <a:pt x="20336" y="15281"/>
                    <a:pt x="20113" y="14398"/>
                    <a:pt x="19334" y="1341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33887DB5-1287-104B-A0B7-B16340A4A17B}"/>
                </a:ext>
              </a:extLst>
            </p:cNvPr>
            <p:cNvSpPr/>
            <p:nvPr userDrawn="1"/>
          </p:nvSpPr>
          <p:spPr>
            <a:xfrm>
              <a:off x="4470399" y="2019301"/>
              <a:ext cx="287590" cy="21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19595" extrusionOk="0">
                  <a:moveTo>
                    <a:pt x="18131" y="10799"/>
                  </a:moveTo>
                  <a:cubicBezTo>
                    <a:pt x="16421" y="9047"/>
                    <a:pt x="14441" y="7996"/>
                    <a:pt x="12641" y="6362"/>
                  </a:cubicBezTo>
                  <a:cubicBezTo>
                    <a:pt x="10391" y="4377"/>
                    <a:pt x="7601" y="3910"/>
                    <a:pt x="5441" y="1925"/>
                  </a:cubicBezTo>
                  <a:cubicBezTo>
                    <a:pt x="4631" y="1225"/>
                    <a:pt x="4451" y="-877"/>
                    <a:pt x="3101" y="407"/>
                  </a:cubicBezTo>
                  <a:cubicBezTo>
                    <a:pt x="1841" y="1575"/>
                    <a:pt x="-589" y="1808"/>
                    <a:pt x="131" y="4494"/>
                  </a:cubicBezTo>
                  <a:cubicBezTo>
                    <a:pt x="221" y="6362"/>
                    <a:pt x="221" y="7296"/>
                    <a:pt x="1391" y="8113"/>
                  </a:cubicBezTo>
                  <a:cubicBezTo>
                    <a:pt x="3731" y="9748"/>
                    <a:pt x="5801" y="11966"/>
                    <a:pt x="8141" y="13718"/>
                  </a:cubicBezTo>
                  <a:cubicBezTo>
                    <a:pt x="10301" y="15352"/>
                    <a:pt x="12101" y="17454"/>
                    <a:pt x="14351" y="18855"/>
                  </a:cubicBezTo>
                  <a:cubicBezTo>
                    <a:pt x="17231" y="20723"/>
                    <a:pt x="19031" y="18738"/>
                    <a:pt x="20111" y="16403"/>
                  </a:cubicBezTo>
                  <a:cubicBezTo>
                    <a:pt x="21011" y="14652"/>
                    <a:pt x="19481" y="12200"/>
                    <a:pt x="18131" y="1079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9444530F-65C0-F640-96C7-D0382D5A204A}"/>
                </a:ext>
              </a:extLst>
            </p:cNvPr>
            <p:cNvSpPr/>
            <p:nvPr userDrawn="1"/>
          </p:nvSpPr>
          <p:spPr>
            <a:xfrm>
              <a:off x="3721100" y="2654300"/>
              <a:ext cx="241720" cy="27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2" h="20843" extrusionOk="0">
                  <a:moveTo>
                    <a:pt x="5255" y="1248"/>
                  </a:moveTo>
                  <a:cubicBezTo>
                    <a:pt x="4404" y="476"/>
                    <a:pt x="3552" y="-488"/>
                    <a:pt x="2276" y="283"/>
                  </a:cubicBezTo>
                  <a:cubicBezTo>
                    <a:pt x="1318" y="862"/>
                    <a:pt x="-278" y="1537"/>
                    <a:pt x="41" y="2887"/>
                  </a:cubicBezTo>
                  <a:cubicBezTo>
                    <a:pt x="1105" y="6744"/>
                    <a:pt x="1531" y="10794"/>
                    <a:pt x="4936" y="13783"/>
                  </a:cubicBezTo>
                  <a:cubicBezTo>
                    <a:pt x="5255" y="16773"/>
                    <a:pt x="9405" y="20533"/>
                    <a:pt x="12597" y="20726"/>
                  </a:cubicBezTo>
                  <a:cubicBezTo>
                    <a:pt x="14087" y="20726"/>
                    <a:pt x="15576" y="20726"/>
                    <a:pt x="17172" y="20726"/>
                  </a:cubicBezTo>
                  <a:cubicBezTo>
                    <a:pt x="18662" y="20919"/>
                    <a:pt x="20258" y="21112"/>
                    <a:pt x="20151" y="19183"/>
                  </a:cubicBezTo>
                  <a:cubicBezTo>
                    <a:pt x="20045" y="16773"/>
                    <a:pt x="21322" y="13687"/>
                    <a:pt x="17066" y="12723"/>
                  </a:cubicBezTo>
                  <a:cubicBezTo>
                    <a:pt x="14299" y="11276"/>
                    <a:pt x="12384" y="9348"/>
                    <a:pt x="10682" y="6744"/>
                  </a:cubicBezTo>
                  <a:cubicBezTo>
                    <a:pt x="9404" y="4623"/>
                    <a:pt x="7064" y="3080"/>
                    <a:pt x="5255" y="124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3C1EB178-BD04-2B45-99CA-EA43D15E24E5}"/>
                </a:ext>
              </a:extLst>
            </p:cNvPr>
            <p:cNvSpPr/>
            <p:nvPr userDrawn="1"/>
          </p:nvSpPr>
          <p:spPr>
            <a:xfrm>
              <a:off x="4762500" y="2489201"/>
              <a:ext cx="227839" cy="24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0484" extrusionOk="0">
                  <a:moveTo>
                    <a:pt x="20161" y="13001"/>
                  </a:moveTo>
                  <a:cubicBezTo>
                    <a:pt x="20161" y="9005"/>
                    <a:pt x="17761" y="7169"/>
                    <a:pt x="13761" y="6521"/>
                  </a:cubicBezTo>
                  <a:cubicBezTo>
                    <a:pt x="11246" y="4577"/>
                    <a:pt x="8961" y="2417"/>
                    <a:pt x="6218" y="797"/>
                  </a:cubicBezTo>
                  <a:cubicBezTo>
                    <a:pt x="4618" y="-175"/>
                    <a:pt x="1989" y="-499"/>
                    <a:pt x="961" y="1229"/>
                  </a:cubicBezTo>
                  <a:cubicBezTo>
                    <a:pt x="-68" y="3065"/>
                    <a:pt x="-639" y="5873"/>
                    <a:pt x="1190" y="7493"/>
                  </a:cubicBezTo>
                  <a:cubicBezTo>
                    <a:pt x="4961" y="10841"/>
                    <a:pt x="7704" y="14945"/>
                    <a:pt x="11018" y="18617"/>
                  </a:cubicBezTo>
                  <a:cubicBezTo>
                    <a:pt x="12732" y="20453"/>
                    <a:pt x="14561" y="21101"/>
                    <a:pt x="17189" y="19805"/>
                  </a:cubicBezTo>
                  <a:cubicBezTo>
                    <a:pt x="20504" y="18185"/>
                    <a:pt x="20961" y="15917"/>
                    <a:pt x="20161" y="130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232FA005-F45C-624F-8AA8-0ADEF3E4DCEA}"/>
                </a:ext>
              </a:extLst>
            </p:cNvPr>
            <p:cNvSpPr/>
            <p:nvPr userDrawn="1"/>
          </p:nvSpPr>
          <p:spPr>
            <a:xfrm>
              <a:off x="3124199" y="2641601"/>
              <a:ext cx="217477" cy="18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164" extrusionOk="0">
                  <a:moveTo>
                    <a:pt x="5855" y="5"/>
                  </a:moveTo>
                  <a:cubicBezTo>
                    <a:pt x="4278" y="562"/>
                    <a:pt x="1851" y="-971"/>
                    <a:pt x="758" y="1259"/>
                  </a:cubicBezTo>
                  <a:cubicBezTo>
                    <a:pt x="-213" y="3070"/>
                    <a:pt x="-334" y="5997"/>
                    <a:pt x="879" y="7530"/>
                  </a:cubicBezTo>
                  <a:cubicBezTo>
                    <a:pt x="4641" y="11989"/>
                    <a:pt x="7917" y="17145"/>
                    <a:pt x="13136" y="19514"/>
                  </a:cubicBezTo>
                  <a:cubicBezTo>
                    <a:pt x="14834" y="20350"/>
                    <a:pt x="16533" y="20629"/>
                    <a:pt x="17989" y="18817"/>
                  </a:cubicBezTo>
                  <a:cubicBezTo>
                    <a:pt x="19446" y="17006"/>
                    <a:pt x="21266" y="15891"/>
                    <a:pt x="20659" y="12546"/>
                  </a:cubicBezTo>
                  <a:cubicBezTo>
                    <a:pt x="19203" y="4603"/>
                    <a:pt x="13985" y="-135"/>
                    <a:pt x="5855" y="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4898B69C-7881-654B-A169-C3ED66ACA51E}"/>
                </a:ext>
              </a:extLst>
            </p:cNvPr>
            <p:cNvSpPr/>
            <p:nvPr userDrawn="1"/>
          </p:nvSpPr>
          <p:spPr>
            <a:xfrm>
              <a:off x="4102099" y="2590800"/>
              <a:ext cx="281203" cy="18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19516" extrusionOk="0">
                  <a:moveTo>
                    <a:pt x="10405" y="422"/>
                  </a:moveTo>
                  <a:cubicBezTo>
                    <a:pt x="7476" y="-249"/>
                    <a:pt x="4364" y="-383"/>
                    <a:pt x="1344" y="2032"/>
                  </a:cubicBezTo>
                  <a:cubicBezTo>
                    <a:pt x="-578" y="3642"/>
                    <a:pt x="154" y="5923"/>
                    <a:pt x="63" y="7935"/>
                  </a:cubicBezTo>
                  <a:cubicBezTo>
                    <a:pt x="-29" y="9277"/>
                    <a:pt x="-120" y="11692"/>
                    <a:pt x="1161" y="11423"/>
                  </a:cubicBezTo>
                  <a:cubicBezTo>
                    <a:pt x="3724" y="11021"/>
                    <a:pt x="5646" y="13704"/>
                    <a:pt x="8117" y="13704"/>
                  </a:cubicBezTo>
                  <a:cubicBezTo>
                    <a:pt x="10863" y="19741"/>
                    <a:pt x="14524" y="21217"/>
                    <a:pt x="17453" y="17460"/>
                  </a:cubicBezTo>
                  <a:cubicBezTo>
                    <a:pt x="20015" y="16924"/>
                    <a:pt x="21022" y="14106"/>
                    <a:pt x="19649" y="10350"/>
                  </a:cubicBezTo>
                  <a:cubicBezTo>
                    <a:pt x="17727" y="4849"/>
                    <a:pt x="14523" y="1227"/>
                    <a:pt x="10405" y="42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8D192706-C16F-7142-A065-4D5F1F92E01D}"/>
                </a:ext>
              </a:extLst>
            </p:cNvPr>
            <p:cNvSpPr/>
            <p:nvPr userDrawn="1"/>
          </p:nvSpPr>
          <p:spPr>
            <a:xfrm>
              <a:off x="4330700" y="1511300"/>
              <a:ext cx="194304" cy="18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9" h="20155" extrusionOk="0">
                  <a:moveTo>
                    <a:pt x="1863" y="9345"/>
                  </a:moveTo>
                  <a:cubicBezTo>
                    <a:pt x="4623" y="10607"/>
                    <a:pt x="5343" y="13272"/>
                    <a:pt x="6183" y="15656"/>
                  </a:cubicBezTo>
                  <a:cubicBezTo>
                    <a:pt x="7383" y="19023"/>
                    <a:pt x="9303" y="20285"/>
                    <a:pt x="11943" y="20145"/>
                  </a:cubicBezTo>
                  <a:cubicBezTo>
                    <a:pt x="17823" y="20145"/>
                    <a:pt x="19863" y="15656"/>
                    <a:pt x="17223" y="9906"/>
                  </a:cubicBezTo>
                  <a:cubicBezTo>
                    <a:pt x="14583" y="4295"/>
                    <a:pt x="10263" y="2051"/>
                    <a:pt x="5223" y="929"/>
                  </a:cubicBezTo>
                  <a:cubicBezTo>
                    <a:pt x="3783" y="649"/>
                    <a:pt x="1863" y="-1315"/>
                    <a:pt x="1383" y="1490"/>
                  </a:cubicBezTo>
                  <a:cubicBezTo>
                    <a:pt x="903" y="4015"/>
                    <a:pt x="-1737" y="7662"/>
                    <a:pt x="1863" y="93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0E85F8CF-F539-8541-9F8A-74125BB5C246}"/>
                </a:ext>
              </a:extLst>
            </p:cNvPr>
            <p:cNvSpPr/>
            <p:nvPr userDrawn="1"/>
          </p:nvSpPr>
          <p:spPr>
            <a:xfrm>
              <a:off x="4940299" y="3263900"/>
              <a:ext cx="187157" cy="1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581" extrusionOk="0">
                  <a:moveTo>
                    <a:pt x="8843" y="19029"/>
                  </a:moveTo>
                  <a:cubicBezTo>
                    <a:pt x="11525" y="21174"/>
                    <a:pt x="14913" y="20868"/>
                    <a:pt x="17737" y="19489"/>
                  </a:cubicBezTo>
                  <a:cubicBezTo>
                    <a:pt x="20277" y="18263"/>
                    <a:pt x="21125" y="15506"/>
                    <a:pt x="20701" y="12442"/>
                  </a:cubicBezTo>
                  <a:cubicBezTo>
                    <a:pt x="20560" y="10757"/>
                    <a:pt x="21266" y="8306"/>
                    <a:pt x="19996" y="7693"/>
                  </a:cubicBezTo>
                  <a:cubicBezTo>
                    <a:pt x="15619" y="5548"/>
                    <a:pt x="12372" y="1259"/>
                    <a:pt x="7431" y="187"/>
                  </a:cubicBezTo>
                  <a:cubicBezTo>
                    <a:pt x="4890" y="-426"/>
                    <a:pt x="2631" y="493"/>
                    <a:pt x="936" y="2638"/>
                  </a:cubicBezTo>
                  <a:cubicBezTo>
                    <a:pt x="-334" y="4476"/>
                    <a:pt x="-193" y="6621"/>
                    <a:pt x="654" y="8459"/>
                  </a:cubicBezTo>
                  <a:cubicBezTo>
                    <a:pt x="2631" y="12595"/>
                    <a:pt x="5454" y="16272"/>
                    <a:pt x="8843" y="1902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9DBF0C30-0B90-9549-9932-CCDF69C3B300}"/>
                </a:ext>
              </a:extLst>
            </p:cNvPr>
            <p:cNvSpPr/>
            <p:nvPr userDrawn="1"/>
          </p:nvSpPr>
          <p:spPr>
            <a:xfrm>
              <a:off x="5067300" y="2006601"/>
              <a:ext cx="260774" cy="17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19913" extrusionOk="0">
                  <a:moveTo>
                    <a:pt x="19058" y="10132"/>
                  </a:moveTo>
                  <a:cubicBezTo>
                    <a:pt x="13862" y="6191"/>
                    <a:pt x="8869" y="1813"/>
                    <a:pt x="2960" y="499"/>
                  </a:cubicBezTo>
                  <a:cubicBezTo>
                    <a:pt x="1941" y="354"/>
                    <a:pt x="617" y="-960"/>
                    <a:pt x="107" y="1375"/>
                  </a:cubicBezTo>
                  <a:cubicBezTo>
                    <a:pt x="-300" y="3127"/>
                    <a:pt x="515" y="4294"/>
                    <a:pt x="1534" y="5316"/>
                  </a:cubicBezTo>
                  <a:cubicBezTo>
                    <a:pt x="4488" y="8672"/>
                    <a:pt x="7240" y="12467"/>
                    <a:pt x="10398" y="15532"/>
                  </a:cubicBezTo>
                  <a:cubicBezTo>
                    <a:pt x="12334" y="17429"/>
                    <a:pt x="14066" y="20640"/>
                    <a:pt x="16919" y="19764"/>
                  </a:cubicBezTo>
                  <a:cubicBezTo>
                    <a:pt x="18753" y="20202"/>
                    <a:pt x="20078" y="19035"/>
                    <a:pt x="20689" y="16553"/>
                  </a:cubicBezTo>
                  <a:cubicBezTo>
                    <a:pt x="21300" y="13926"/>
                    <a:pt x="20689" y="11445"/>
                    <a:pt x="19058" y="1013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54F33EB-F141-B94A-9207-EDB7910B9F5C}"/>
                </a:ext>
              </a:extLst>
            </p:cNvPr>
            <p:cNvSpPr/>
            <p:nvPr userDrawn="1"/>
          </p:nvSpPr>
          <p:spPr>
            <a:xfrm>
              <a:off x="4991099" y="3784600"/>
              <a:ext cx="176832" cy="17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299" extrusionOk="0">
                  <a:moveTo>
                    <a:pt x="14628" y="6534"/>
                  </a:moveTo>
                  <a:cubicBezTo>
                    <a:pt x="12393" y="6238"/>
                    <a:pt x="10308" y="5351"/>
                    <a:pt x="9563" y="3132"/>
                  </a:cubicBezTo>
                  <a:cubicBezTo>
                    <a:pt x="8223" y="-863"/>
                    <a:pt x="4648" y="-271"/>
                    <a:pt x="2562" y="764"/>
                  </a:cubicBezTo>
                  <a:cubicBezTo>
                    <a:pt x="178" y="1948"/>
                    <a:pt x="-716" y="4611"/>
                    <a:pt x="625" y="7866"/>
                  </a:cubicBezTo>
                  <a:cubicBezTo>
                    <a:pt x="2264" y="11712"/>
                    <a:pt x="4945" y="14671"/>
                    <a:pt x="7329" y="17778"/>
                  </a:cubicBezTo>
                  <a:cubicBezTo>
                    <a:pt x="9265" y="20441"/>
                    <a:pt x="13138" y="20737"/>
                    <a:pt x="15968" y="19849"/>
                  </a:cubicBezTo>
                  <a:cubicBezTo>
                    <a:pt x="18054" y="19258"/>
                    <a:pt x="20884" y="17482"/>
                    <a:pt x="20736" y="14227"/>
                  </a:cubicBezTo>
                  <a:cubicBezTo>
                    <a:pt x="20437" y="10085"/>
                    <a:pt x="18948" y="7126"/>
                    <a:pt x="14628" y="653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C032D852-6214-5B4E-BEAB-3917EF531565}"/>
                </a:ext>
              </a:extLst>
            </p:cNvPr>
            <p:cNvSpPr/>
            <p:nvPr userDrawn="1"/>
          </p:nvSpPr>
          <p:spPr>
            <a:xfrm>
              <a:off x="1879599" y="2120901"/>
              <a:ext cx="242082" cy="15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19815" extrusionOk="0">
                  <a:moveTo>
                    <a:pt x="7811" y="3422"/>
                  </a:moveTo>
                  <a:lnTo>
                    <a:pt x="7811" y="3422"/>
                  </a:lnTo>
                  <a:cubicBezTo>
                    <a:pt x="5125" y="-447"/>
                    <a:pt x="1686" y="-1253"/>
                    <a:pt x="397" y="2132"/>
                  </a:cubicBezTo>
                  <a:cubicBezTo>
                    <a:pt x="-678" y="5195"/>
                    <a:pt x="612" y="8741"/>
                    <a:pt x="2116" y="9708"/>
                  </a:cubicBezTo>
                  <a:cubicBezTo>
                    <a:pt x="6522" y="12610"/>
                    <a:pt x="10283" y="17607"/>
                    <a:pt x="15119" y="19541"/>
                  </a:cubicBezTo>
                  <a:cubicBezTo>
                    <a:pt x="17161" y="20347"/>
                    <a:pt x="18773" y="19380"/>
                    <a:pt x="19847" y="16640"/>
                  </a:cubicBezTo>
                  <a:cubicBezTo>
                    <a:pt x="20492" y="14866"/>
                    <a:pt x="20922" y="11965"/>
                    <a:pt x="19740" y="11159"/>
                  </a:cubicBezTo>
                  <a:cubicBezTo>
                    <a:pt x="15871" y="8580"/>
                    <a:pt x="12540" y="3583"/>
                    <a:pt x="7811" y="342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AD94D509-601D-9140-845E-0940A6116544}"/>
                </a:ext>
              </a:extLst>
            </p:cNvPr>
            <p:cNvSpPr/>
            <p:nvPr userDrawn="1"/>
          </p:nvSpPr>
          <p:spPr>
            <a:xfrm>
              <a:off x="3810000" y="1219200"/>
              <a:ext cx="198873" cy="16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0010" extrusionOk="0">
                  <a:moveTo>
                    <a:pt x="9324" y="15422"/>
                  </a:moveTo>
                  <a:cubicBezTo>
                    <a:pt x="10782" y="17552"/>
                    <a:pt x="12107" y="20746"/>
                    <a:pt x="15287" y="19833"/>
                  </a:cubicBezTo>
                  <a:cubicBezTo>
                    <a:pt x="17938" y="20594"/>
                    <a:pt x="19396" y="18769"/>
                    <a:pt x="20323" y="16639"/>
                  </a:cubicBezTo>
                  <a:cubicBezTo>
                    <a:pt x="21118" y="14661"/>
                    <a:pt x="20853" y="12532"/>
                    <a:pt x="19130" y="10707"/>
                  </a:cubicBezTo>
                  <a:cubicBezTo>
                    <a:pt x="14757" y="5991"/>
                    <a:pt x="8926" y="4166"/>
                    <a:pt x="4156" y="363"/>
                  </a:cubicBezTo>
                  <a:cubicBezTo>
                    <a:pt x="2566" y="-854"/>
                    <a:pt x="1638" y="1276"/>
                    <a:pt x="711" y="2492"/>
                  </a:cubicBezTo>
                  <a:cubicBezTo>
                    <a:pt x="-482" y="4014"/>
                    <a:pt x="-85" y="5230"/>
                    <a:pt x="1240" y="6752"/>
                  </a:cubicBezTo>
                  <a:cubicBezTo>
                    <a:pt x="3758" y="9794"/>
                    <a:pt x="6938" y="12076"/>
                    <a:pt x="9324" y="1542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DCEC77F4-1E5B-BB40-985E-17241C9082EF}"/>
                </a:ext>
              </a:extLst>
            </p:cNvPr>
            <p:cNvSpPr/>
            <p:nvPr userDrawn="1"/>
          </p:nvSpPr>
          <p:spPr>
            <a:xfrm>
              <a:off x="3594099" y="3683000"/>
              <a:ext cx="140546" cy="22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0" h="21103" extrusionOk="0">
                  <a:moveTo>
                    <a:pt x="2280" y="458"/>
                  </a:moveTo>
                  <a:cubicBezTo>
                    <a:pt x="-1680" y="1412"/>
                    <a:pt x="841" y="3918"/>
                    <a:pt x="300" y="5709"/>
                  </a:cubicBezTo>
                  <a:cubicBezTo>
                    <a:pt x="5161" y="8453"/>
                    <a:pt x="7680" y="11914"/>
                    <a:pt x="8220" y="16091"/>
                  </a:cubicBezTo>
                  <a:cubicBezTo>
                    <a:pt x="10200" y="16568"/>
                    <a:pt x="10560" y="17642"/>
                    <a:pt x="10740" y="18836"/>
                  </a:cubicBezTo>
                  <a:cubicBezTo>
                    <a:pt x="10920" y="20506"/>
                    <a:pt x="12179" y="21103"/>
                    <a:pt x="14340" y="21103"/>
                  </a:cubicBezTo>
                  <a:cubicBezTo>
                    <a:pt x="16679" y="17523"/>
                    <a:pt x="18660" y="13823"/>
                    <a:pt x="19920" y="10005"/>
                  </a:cubicBezTo>
                  <a:cubicBezTo>
                    <a:pt x="19020" y="6902"/>
                    <a:pt x="15600" y="4873"/>
                    <a:pt x="12900" y="2486"/>
                  </a:cubicBezTo>
                  <a:cubicBezTo>
                    <a:pt x="10200" y="-20"/>
                    <a:pt x="6420" y="-497"/>
                    <a:pt x="2280" y="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68D6F469-95B3-7C4E-AE53-E1431983A482}"/>
                </a:ext>
              </a:extLst>
            </p:cNvPr>
            <p:cNvSpPr/>
            <p:nvPr userDrawn="1"/>
          </p:nvSpPr>
          <p:spPr>
            <a:xfrm>
              <a:off x="2679700" y="2387601"/>
              <a:ext cx="172275" cy="13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19784" extrusionOk="0">
                  <a:moveTo>
                    <a:pt x="19702" y="9474"/>
                  </a:moveTo>
                  <a:cubicBezTo>
                    <a:pt x="18958" y="3789"/>
                    <a:pt x="13595" y="0"/>
                    <a:pt x="6295" y="0"/>
                  </a:cubicBezTo>
                  <a:cubicBezTo>
                    <a:pt x="4359" y="758"/>
                    <a:pt x="1082" y="-1137"/>
                    <a:pt x="337" y="3410"/>
                  </a:cubicBezTo>
                  <a:cubicBezTo>
                    <a:pt x="-259" y="7010"/>
                    <a:pt x="-408" y="11368"/>
                    <a:pt x="2870" y="13073"/>
                  </a:cubicBezTo>
                  <a:cubicBezTo>
                    <a:pt x="5402" y="14400"/>
                    <a:pt x="7488" y="16484"/>
                    <a:pt x="9722" y="18189"/>
                  </a:cubicBezTo>
                  <a:cubicBezTo>
                    <a:pt x="12106" y="20084"/>
                    <a:pt x="14787" y="20463"/>
                    <a:pt x="17766" y="18379"/>
                  </a:cubicBezTo>
                  <a:cubicBezTo>
                    <a:pt x="21192" y="15916"/>
                    <a:pt x="20149" y="12505"/>
                    <a:pt x="19702" y="947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7E956970-CE62-B249-A8DE-2B65E3F3BFF4}"/>
                </a:ext>
              </a:extLst>
            </p:cNvPr>
            <p:cNvSpPr/>
            <p:nvPr userDrawn="1"/>
          </p:nvSpPr>
          <p:spPr>
            <a:xfrm>
              <a:off x="4444999" y="3390901"/>
              <a:ext cx="157779" cy="15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8" h="20383" extrusionOk="0">
                  <a:moveTo>
                    <a:pt x="915" y="4789"/>
                  </a:moveTo>
                  <a:cubicBezTo>
                    <a:pt x="-1165" y="8217"/>
                    <a:pt x="755" y="9760"/>
                    <a:pt x="2194" y="11646"/>
                  </a:cubicBezTo>
                  <a:cubicBezTo>
                    <a:pt x="4115" y="14046"/>
                    <a:pt x="6355" y="15932"/>
                    <a:pt x="8274" y="18332"/>
                  </a:cubicBezTo>
                  <a:cubicBezTo>
                    <a:pt x="10354" y="20903"/>
                    <a:pt x="13075" y="20903"/>
                    <a:pt x="14995" y="19189"/>
                  </a:cubicBezTo>
                  <a:cubicBezTo>
                    <a:pt x="17235" y="17303"/>
                    <a:pt x="20435" y="15417"/>
                    <a:pt x="19795" y="11303"/>
                  </a:cubicBezTo>
                  <a:cubicBezTo>
                    <a:pt x="19155" y="7017"/>
                    <a:pt x="11475" y="160"/>
                    <a:pt x="6515" y="160"/>
                  </a:cubicBezTo>
                  <a:cubicBezTo>
                    <a:pt x="3475" y="-697"/>
                    <a:pt x="2515" y="2046"/>
                    <a:pt x="915" y="478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C672289-C413-4740-B623-7C527ECD61B9}"/>
                </a:ext>
              </a:extLst>
            </p:cNvPr>
            <p:cNvSpPr/>
            <p:nvPr userDrawn="1"/>
          </p:nvSpPr>
          <p:spPr>
            <a:xfrm>
              <a:off x="4394199" y="3683001"/>
              <a:ext cx="208219" cy="16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19702" extrusionOk="0">
                  <a:moveTo>
                    <a:pt x="2899" y="152"/>
                  </a:moveTo>
                  <a:cubicBezTo>
                    <a:pt x="60" y="-774"/>
                    <a:pt x="-804" y="2775"/>
                    <a:pt x="800" y="4626"/>
                  </a:cubicBezTo>
                  <a:cubicBezTo>
                    <a:pt x="3269" y="7557"/>
                    <a:pt x="4256" y="12032"/>
                    <a:pt x="7712" y="13883"/>
                  </a:cubicBezTo>
                  <a:cubicBezTo>
                    <a:pt x="8206" y="16352"/>
                    <a:pt x="9440" y="17740"/>
                    <a:pt x="11292" y="18357"/>
                  </a:cubicBezTo>
                  <a:cubicBezTo>
                    <a:pt x="14377" y="20826"/>
                    <a:pt x="16722" y="19746"/>
                    <a:pt x="18945" y="16352"/>
                  </a:cubicBezTo>
                  <a:cubicBezTo>
                    <a:pt x="20426" y="14037"/>
                    <a:pt x="20796" y="11415"/>
                    <a:pt x="19192" y="9872"/>
                  </a:cubicBezTo>
                  <a:cubicBezTo>
                    <a:pt x="14502" y="4934"/>
                    <a:pt x="8824" y="1849"/>
                    <a:pt x="2899" y="15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2982C146-3987-4843-B931-B4A719499672}"/>
                </a:ext>
              </a:extLst>
            </p:cNvPr>
            <p:cNvSpPr/>
            <p:nvPr userDrawn="1"/>
          </p:nvSpPr>
          <p:spPr>
            <a:xfrm>
              <a:off x="4508500" y="2832100"/>
              <a:ext cx="213602" cy="17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0609" extrusionOk="0">
                  <a:moveTo>
                    <a:pt x="19453" y="12179"/>
                  </a:moveTo>
                  <a:cubicBezTo>
                    <a:pt x="15773" y="9179"/>
                    <a:pt x="13044" y="4679"/>
                    <a:pt x="8771" y="2879"/>
                  </a:cubicBezTo>
                  <a:cubicBezTo>
                    <a:pt x="8297" y="-421"/>
                    <a:pt x="5804" y="329"/>
                    <a:pt x="4262" y="29"/>
                  </a:cubicBezTo>
                  <a:cubicBezTo>
                    <a:pt x="2481" y="-271"/>
                    <a:pt x="1176" y="1829"/>
                    <a:pt x="345" y="3629"/>
                  </a:cubicBezTo>
                  <a:cubicBezTo>
                    <a:pt x="-604" y="5579"/>
                    <a:pt x="583" y="7079"/>
                    <a:pt x="1770" y="8129"/>
                  </a:cubicBezTo>
                  <a:cubicBezTo>
                    <a:pt x="3194" y="9329"/>
                    <a:pt x="3550" y="11879"/>
                    <a:pt x="5330" y="12629"/>
                  </a:cubicBezTo>
                  <a:cubicBezTo>
                    <a:pt x="6279" y="13979"/>
                    <a:pt x="7229" y="15329"/>
                    <a:pt x="8178" y="16529"/>
                  </a:cubicBezTo>
                  <a:cubicBezTo>
                    <a:pt x="10552" y="19529"/>
                    <a:pt x="13163" y="21179"/>
                    <a:pt x="16605" y="20429"/>
                  </a:cubicBezTo>
                  <a:cubicBezTo>
                    <a:pt x="17792" y="20129"/>
                    <a:pt x="19216" y="19529"/>
                    <a:pt x="18860" y="17879"/>
                  </a:cubicBezTo>
                  <a:cubicBezTo>
                    <a:pt x="18504" y="15629"/>
                    <a:pt x="20996" y="13379"/>
                    <a:pt x="19453" y="1217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57E51C74-7C03-0F4C-8AA9-3BD8B785A128}"/>
                </a:ext>
              </a:extLst>
            </p:cNvPr>
            <p:cNvSpPr/>
            <p:nvPr userDrawn="1"/>
          </p:nvSpPr>
          <p:spPr>
            <a:xfrm>
              <a:off x="2590800" y="1955801"/>
              <a:ext cx="170246" cy="12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2" h="19288" extrusionOk="0">
                  <a:moveTo>
                    <a:pt x="10514" y="16439"/>
                  </a:moveTo>
                  <a:cubicBezTo>
                    <a:pt x="12142" y="20453"/>
                    <a:pt x="14656" y="19497"/>
                    <a:pt x="16284" y="17968"/>
                  </a:cubicBezTo>
                  <a:cubicBezTo>
                    <a:pt x="18059" y="16439"/>
                    <a:pt x="20722" y="15101"/>
                    <a:pt x="19539" y="10131"/>
                  </a:cubicBezTo>
                  <a:cubicBezTo>
                    <a:pt x="17468" y="0"/>
                    <a:pt x="9479" y="4970"/>
                    <a:pt x="6667" y="573"/>
                  </a:cubicBezTo>
                  <a:cubicBezTo>
                    <a:pt x="2969" y="-1147"/>
                    <a:pt x="1637" y="1338"/>
                    <a:pt x="453" y="3632"/>
                  </a:cubicBezTo>
                  <a:cubicBezTo>
                    <a:pt x="-878" y="6308"/>
                    <a:pt x="1045" y="7837"/>
                    <a:pt x="2081" y="9557"/>
                  </a:cubicBezTo>
                  <a:cubicBezTo>
                    <a:pt x="4448" y="12807"/>
                    <a:pt x="8739" y="12425"/>
                    <a:pt x="10514" y="1643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4DED2DCA-37ED-1849-890B-2CD15AC6A2C4}"/>
                </a:ext>
              </a:extLst>
            </p:cNvPr>
            <p:cNvSpPr/>
            <p:nvPr userDrawn="1"/>
          </p:nvSpPr>
          <p:spPr>
            <a:xfrm>
              <a:off x="3657600" y="2171700"/>
              <a:ext cx="188062" cy="10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18321" extrusionOk="0">
                  <a:moveTo>
                    <a:pt x="3095" y="13235"/>
                  </a:moveTo>
                  <a:cubicBezTo>
                    <a:pt x="7022" y="13468"/>
                    <a:pt x="10108" y="19506"/>
                    <a:pt x="14176" y="18113"/>
                  </a:cubicBezTo>
                  <a:cubicBezTo>
                    <a:pt x="16280" y="17184"/>
                    <a:pt x="19366" y="20203"/>
                    <a:pt x="20207" y="14861"/>
                  </a:cubicBezTo>
                  <a:cubicBezTo>
                    <a:pt x="20768" y="11842"/>
                    <a:pt x="21469" y="6964"/>
                    <a:pt x="19225" y="5571"/>
                  </a:cubicBezTo>
                  <a:cubicBezTo>
                    <a:pt x="14315" y="2784"/>
                    <a:pt x="9406" y="-1397"/>
                    <a:pt x="3936" y="461"/>
                  </a:cubicBezTo>
                  <a:cubicBezTo>
                    <a:pt x="2252" y="926"/>
                    <a:pt x="148" y="926"/>
                    <a:pt x="9" y="5571"/>
                  </a:cubicBezTo>
                  <a:cubicBezTo>
                    <a:pt x="-131" y="9519"/>
                    <a:pt x="1412" y="13003"/>
                    <a:pt x="3095" y="1323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6B84AE28-97AA-6A4A-97D8-7929A26479CD}"/>
                </a:ext>
              </a:extLst>
            </p:cNvPr>
            <p:cNvSpPr/>
            <p:nvPr userDrawn="1"/>
          </p:nvSpPr>
          <p:spPr>
            <a:xfrm>
              <a:off x="3060699" y="3657600"/>
              <a:ext cx="215804" cy="18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0552" extrusionOk="0">
                  <a:moveTo>
                    <a:pt x="18088" y="12789"/>
                  </a:moveTo>
                  <a:cubicBezTo>
                    <a:pt x="14053" y="9094"/>
                    <a:pt x="9899" y="5541"/>
                    <a:pt x="5271" y="2983"/>
                  </a:cubicBezTo>
                  <a:cubicBezTo>
                    <a:pt x="5033" y="141"/>
                    <a:pt x="3491" y="-285"/>
                    <a:pt x="1592" y="141"/>
                  </a:cubicBezTo>
                  <a:cubicBezTo>
                    <a:pt x="-426" y="568"/>
                    <a:pt x="49" y="2699"/>
                    <a:pt x="49" y="4262"/>
                  </a:cubicBezTo>
                  <a:cubicBezTo>
                    <a:pt x="49" y="8383"/>
                    <a:pt x="2897" y="11510"/>
                    <a:pt x="7051" y="12078"/>
                  </a:cubicBezTo>
                  <a:cubicBezTo>
                    <a:pt x="9781" y="13641"/>
                    <a:pt x="11443" y="16910"/>
                    <a:pt x="13816" y="19041"/>
                  </a:cubicBezTo>
                  <a:cubicBezTo>
                    <a:pt x="15834" y="20889"/>
                    <a:pt x="17614" y="21315"/>
                    <a:pt x="19394" y="18757"/>
                  </a:cubicBezTo>
                  <a:cubicBezTo>
                    <a:pt x="21174" y="16199"/>
                    <a:pt x="19513" y="14068"/>
                    <a:pt x="18088" y="1278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7B5AC642-3202-3441-85C8-55FFAF0CE8CD}"/>
                </a:ext>
              </a:extLst>
            </p:cNvPr>
            <p:cNvSpPr/>
            <p:nvPr userDrawn="1"/>
          </p:nvSpPr>
          <p:spPr>
            <a:xfrm>
              <a:off x="4533899" y="3149600"/>
              <a:ext cx="139100" cy="12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0642" extrusionOk="0">
                  <a:moveTo>
                    <a:pt x="4751" y="54"/>
                  </a:moveTo>
                  <a:cubicBezTo>
                    <a:pt x="2330" y="465"/>
                    <a:pt x="654" y="2317"/>
                    <a:pt x="95" y="4785"/>
                  </a:cubicBezTo>
                  <a:cubicBezTo>
                    <a:pt x="-1022" y="9722"/>
                    <a:pt x="7916" y="20420"/>
                    <a:pt x="12757" y="20625"/>
                  </a:cubicBezTo>
                  <a:cubicBezTo>
                    <a:pt x="16854" y="20831"/>
                    <a:pt x="20205" y="19185"/>
                    <a:pt x="20392" y="14454"/>
                  </a:cubicBezTo>
                  <a:cubicBezTo>
                    <a:pt x="20578" y="8077"/>
                    <a:pt x="10523" y="-769"/>
                    <a:pt x="4751" y="5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6E7A9496-C090-B248-A779-5F5B3D59C396}"/>
                </a:ext>
              </a:extLst>
            </p:cNvPr>
            <p:cNvSpPr/>
            <p:nvPr userDrawn="1"/>
          </p:nvSpPr>
          <p:spPr>
            <a:xfrm>
              <a:off x="4851400" y="1625600"/>
              <a:ext cx="134451" cy="11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0136" extrusionOk="0">
                  <a:moveTo>
                    <a:pt x="4338" y="14247"/>
                  </a:moveTo>
                  <a:cubicBezTo>
                    <a:pt x="6612" y="17004"/>
                    <a:pt x="9643" y="16774"/>
                    <a:pt x="12107" y="19302"/>
                  </a:cubicBezTo>
                  <a:cubicBezTo>
                    <a:pt x="14381" y="21600"/>
                    <a:pt x="16276" y="18613"/>
                    <a:pt x="17981" y="16774"/>
                  </a:cubicBezTo>
                  <a:cubicBezTo>
                    <a:pt x="19876" y="14706"/>
                    <a:pt x="20823" y="12409"/>
                    <a:pt x="19308" y="9421"/>
                  </a:cubicBezTo>
                  <a:cubicBezTo>
                    <a:pt x="16845" y="4136"/>
                    <a:pt x="11918" y="3677"/>
                    <a:pt x="7939" y="0"/>
                  </a:cubicBezTo>
                  <a:cubicBezTo>
                    <a:pt x="5665" y="3217"/>
                    <a:pt x="1307" y="2068"/>
                    <a:pt x="170" y="6204"/>
                  </a:cubicBezTo>
                  <a:cubicBezTo>
                    <a:pt x="-777" y="10111"/>
                    <a:pt x="2444" y="11719"/>
                    <a:pt x="4338" y="1424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6A698C51-290F-5F46-83CF-EAB3976EF3A6}"/>
                </a:ext>
              </a:extLst>
            </p:cNvPr>
            <p:cNvSpPr/>
            <p:nvPr userDrawn="1"/>
          </p:nvSpPr>
          <p:spPr>
            <a:xfrm>
              <a:off x="2705099" y="1422401"/>
              <a:ext cx="129036" cy="9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19610" extrusionOk="0">
                  <a:moveTo>
                    <a:pt x="7930" y="15818"/>
                  </a:moveTo>
                  <a:cubicBezTo>
                    <a:pt x="9141" y="16078"/>
                    <a:pt x="10150" y="17119"/>
                    <a:pt x="11160" y="17900"/>
                  </a:cubicBezTo>
                  <a:cubicBezTo>
                    <a:pt x="13986" y="19462"/>
                    <a:pt x="17418" y="21023"/>
                    <a:pt x="19234" y="17380"/>
                  </a:cubicBezTo>
                  <a:cubicBezTo>
                    <a:pt x="21051" y="13476"/>
                    <a:pt x="21051" y="8531"/>
                    <a:pt x="18427" y="4107"/>
                  </a:cubicBezTo>
                  <a:cubicBezTo>
                    <a:pt x="16206" y="464"/>
                    <a:pt x="13178" y="-57"/>
                    <a:pt x="9747" y="204"/>
                  </a:cubicBezTo>
                  <a:cubicBezTo>
                    <a:pt x="5306" y="-577"/>
                    <a:pt x="663" y="724"/>
                    <a:pt x="58" y="6970"/>
                  </a:cubicBezTo>
                  <a:cubicBezTo>
                    <a:pt x="-549" y="12956"/>
                    <a:pt x="3690" y="15298"/>
                    <a:pt x="7930" y="1581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12E714CF-B86E-A142-9244-0CE845F2D2C2}"/>
                </a:ext>
              </a:extLst>
            </p:cNvPr>
            <p:cNvSpPr/>
            <p:nvPr userDrawn="1"/>
          </p:nvSpPr>
          <p:spPr>
            <a:xfrm>
              <a:off x="2578099" y="2743200"/>
              <a:ext cx="82672" cy="10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127" extrusionOk="0">
                  <a:moveTo>
                    <a:pt x="13230" y="21073"/>
                  </a:moveTo>
                  <a:cubicBezTo>
                    <a:pt x="18065" y="21600"/>
                    <a:pt x="20966" y="18176"/>
                    <a:pt x="20966" y="14488"/>
                  </a:cubicBezTo>
                  <a:cubicBezTo>
                    <a:pt x="21289" y="8693"/>
                    <a:pt x="17420" y="4215"/>
                    <a:pt x="12907" y="0"/>
                  </a:cubicBezTo>
                  <a:cubicBezTo>
                    <a:pt x="6137" y="1581"/>
                    <a:pt x="-311" y="5532"/>
                    <a:pt x="12" y="8956"/>
                  </a:cubicBezTo>
                  <a:cubicBezTo>
                    <a:pt x="12" y="14751"/>
                    <a:pt x="5170" y="20283"/>
                    <a:pt x="13230" y="2107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46E05491-1ACF-144F-96F2-A08C209B6EB8}"/>
                </a:ext>
              </a:extLst>
            </p:cNvPr>
            <p:cNvSpPr/>
            <p:nvPr userDrawn="1"/>
          </p:nvSpPr>
          <p:spPr>
            <a:xfrm>
              <a:off x="4140200" y="3835400"/>
              <a:ext cx="65040" cy="10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1" h="19779" extrusionOk="0">
                  <a:moveTo>
                    <a:pt x="6590" y="0"/>
                  </a:moveTo>
                  <a:cubicBezTo>
                    <a:pt x="7323" y="6736"/>
                    <a:pt x="4759" y="13239"/>
                    <a:pt x="0" y="19277"/>
                  </a:cubicBezTo>
                  <a:cubicBezTo>
                    <a:pt x="11351" y="21600"/>
                    <a:pt x="15012" y="15329"/>
                    <a:pt x="17574" y="11381"/>
                  </a:cubicBezTo>
                  <a:cubicBezTo>
                    <a:pt x="21600" y="5806"/>
                    <a:pt x="14644" y="2090"/>
                    <a:pt x="659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68C90BB8-A8D5-2446-A2B9-67B66371F0B8}"/>
                </a:ext>
              </a:extLst>
            </p:cNvPr>
            <p:cNvSpPr/>
            <p:nvPr userDrawn="1"/>
          </p:nvSpPr>
          <p:spPr>
            <a:xfrm>
              <a:off x="4356100" y="2273301"/>
              <a:ext cx="256868" cy="20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19647" extrusionOk="0">
                  <a:moveTo>
                    <a:pt x="17438" y="7584"/>
                  </a:moveTo>
                  <a:cubicBezTo>
                    <a:pt x="16138" y="6978"/>
                    <a:pt x="14838" y="6128"/>
                    <a:pt x="13638" y="5400"/>
                  </a:cubicBezTo>
                  <a:cubicBezTo>
                    <a:pt x="10438" y="3580"/>
                    <a:pt x="8138" y="-546"/>
                    <a:pt x="4038" y="61"/>
                  </a:cubicBezTo>
                  <a:cubicBezTo>
                    <a:pt x="2738" y="182"/>
                    <a:pt x="1038" y="-546"/>
                    <a:pt x="538" y="1396"/>
                  </a:cubicBezTo>
                  <a:cubicBezTo>
                    <a:pt x="-62" y="3337"/>
                    <a:pt x="-462" y="5764"/>
                    <a:pt x="1038" y="7584"/>
                  </a:cubicBezTo>
                  <a:cubicBezTo>
                    <a:pt x="4038" y="11225"/>
                    <a:pt x="7238" y="14623"/>
                    <a:pt x="10638" y="17656"/>
                  </a:cubicBezTo>
                  <a:cubicBezTo>
                    <a:pt x="11738" y="21054"/>
                    <a:pt x="14038" y="18991"/>
                    <a:pt x="15838" y="19355"/>
                  </a:cubicBezTo>
                  <a:cubicBezTo>
                    <a:pt x="17238" y="19598"/>
                    <a:pt x="17738" y="18384"/>
                    <a:pt x="17438" y="16807"/>
                  </a:cubicBezTo>
                  <a:cubicBezTo>
                    <a:pt x="17438" y="16807"/>
                    <a:pt x="17538" y="16564"/>
                    <a:pt x="17538" y="16564"/>
                  </a:cubicBezTo>
                  <a:cubicBezTo>
                    <a:pt x="21138" y="12924"/>
                    <a:pt x="21138" y="10861"/>
                    <a:pt x="17438" y="758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8983D43C-9368-2441-AFCE-70BAE634A1C8}"/>
                </a:ext>
              </a:extLst>
            </p:cNvPr>
            <p:cNvSpPr/>
            <p:nvPr userDrawn="1"/>
          </p:nvSpPr>
          <p:spPr>
            <a:xfrm>
              <a:off x="4152900" y="3086101"/>
              <a:ext cx="146828" cy="15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515" extrusionOk="0">
                  <a:moveTo>
                    <a:pt x="14726" y="10927"/>
                  </a:moveTo>
                  <a:cubicBezTo>
                    <a:pt x="14051" y="7186"/>
                    <a:pt x="12364" y="3784"/>
                    <a:pt x="9326" y="1403"/>
                  </a:cubicBezTo>
                  <a:cubicBezTo>
                    <a:pt x="6795" y="-468"/>
                    <a:pt x="3589" y="-468"/>
                    <a:pt x="1226" y="1403"/>
                  </a:cubicBezTo>
                  <a:cubicBezTo>
                    <a:pt x="-630" y="2763"/>
                    <a:pt x="-123" y="5485"/>
                    <a:pt x="1057" y="7015"/>
                  </a:cubicBezTo>
                  <a:cubicBezTo>
                    <a:pt x="4263" y="10587"/>
                    <a:pt x="5782" y="15009"/>
                    <a:pt x="9326" y="18241"/>
                  </a:cubicBezTo>
                  <a:cubicBezTo>
                    <a:pt x="11351" y="20112"/>
                    <a:pt x="13207" y="21132"/>
                    <a:pt x="15907" y="20112"/>
                  </a:cubicBezTo>
                  <a:cubicBezTo>
                    <a:pt x="20970" y="15179"/>
                    <a:pt x="20801" y="14499"/>
                    <a:pt x="14726" y="1092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375AD3E2-E6FE-EC49-BE7D-44B558D411A6}"/>
                </a:ext>
              </a:extLst>
            </p:cNvPr>
            <p:cNvSpPr/>
            <p:nvPr userDrawn="1"/>
          </p:nvSpPr>
          <p:spPr>
            <a:xfrm>
              <a:off x="2565400" y="3302001"/>
              <a:ext cx="152908" cy="9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3" h="19753" extrusionOk="0">
                  <a:moveTo>
                    <a:pt x="12513" y="4303"/>
                  </a:moveTo>
                  <a:cubicBezTo>
                    <a:pt x="10370" y="1405"/>
                    <a:pt x="7732" y="1142"/>
                    <a:pt x="5258" y="352"/>
                  </a:cubicBezTo>
                  <a:cubicBezTo>
                    <a:pt x="3444" y="-175"/>
                    <a:pt x="1136" y="-702"/>
                    <a:pt x="311" y="3513"/>
                  </a:cubicBezTo>
                  <a:cubicBezTo>
                    <a:pt x="-513" y="7464"/>
                    <a:pt x="311" y="10625"/>
                    <a:pt x="2620" y="12205"/>
                  </a:cubicBezTo>
                  <a:cubicBezTo>
                    <a:pt x="6248" y="14839"/>
                    <a:pt x="10040" y="17737"/>
                    <a:pt x="13997" y="19317"/>
                  </a:cubicBezTo>
                  <a:cubicBezTo>
                    <a:pt x="18449" y="20898"/>
                    <a:pt x="21087" y="18264"/>
                    <a:pt x="19274" y="10098"/>
                  </a:cubicBezTo>
                  <a:cubicBezTo>
                    <a:pt x="19439" y="352"/>
                    <a:pt x="16635" y="615"/>
                    <a:pt x="12513" y="430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E5BF4763-FFF9-C54C-A82A-ACF4E5366137}"/>
                </a:ext>
              </a:extLst>
            </p:cNvPr>
            <p:cNvSpPr/>
            <p:nvPr userDrawn="1"/>
          </p:nvSpPr>
          <p:spPr>
            <a:xfrm>
              <a:off x="3238499" y="1231901"/>
              <a:ext cx="298819" cy="2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8" h="20144" extrusionOk="0">
                  <a:moveTo>
                    <a:pt x="17324" y="11543"/>
                  </a:moveTo>
                  <a:cubicBezTo>
                    <a:pt x="17324" y="11543"/>
                    <a:pt x="17240" y="11418"/>
                    <a:pt x="17240" y="11418"/>
                  </a:cubicBezTo>
                  <a:cubicBezTo>
                    <a:pt x="16654" y="8780"/>
                    <a:pt x="15649" y="7273"/>
                    <a:pt x="13723" y="7776"/>
                  </a:cubicBezTo>
                  <a:cubicBezTo>
                    <a:pt x="11128" y="5515"/>
                    <a:pt x="8616" y="3129"/>
                    <a:pt x="6021" y="1120"/>
                  </a:cubicBezTo>
                  <a:cubicBezTo>
                    <a:pt x="4347" y="-261"/>
                    <a:pt x="2421" y="-387"/>
                    <a:pt x="747" y="869"/>
                  </a:cubicBezTo>
                  <a:cubicBezTo>
                    <a:pt x="-509" y="1873"/>
                    <a:pt x="161" y="4134"/>
                    <a:pt x="328" y="5892"/>
                  </a:cubicBezTo>
                  <a:cubicBezTo>
                    <a:pt x="496" y="7650"/>
                    <a:pt x="1500" y="8278"/>
                    <a:pt x="2337" y="9032"/>
                  </a:cubicBezTo>
                  <a:cubicBezTo>
                    <a:pt x="5351" y="11920"/>
                    <a:pt x="8449" y="14683"/>
                    <a:pt x="11463" y="17571"/>
                  </a:cubicBezTo>
                  <a:cubicBezTo>
                    <a:pt x="15314" y="21213"/>
                    <a:pt x="16654" y="21087"/>
                    <a:pt x="18663" y="16567"/>
                  </a:cubicBezTo>
                  <a:cubicBezTo>
                    <a:pt x="21091" y="13176"/>
                    <a:pt x="18663" y="12673"/>
                    <a:pt x="17324" y="1154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49" name="Рисунок 4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 b="30972"/>
          <a:stretch>
            <a:fillRect/>
          </a:stretch>
        </p:blipFill>
        <p:spPr>
          <a:xfrm>
            <a:off x="4242637" y="-23013"/>
            <a:ext cx="8067799" cy="2142781"/>
          </a:xfr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81DB8-3B71-0441-8CE6-C43FA9D09379}"/>
              </a:ext>
            </a:extLst>
          </p:cNvPr>
          <p:cNvGrpSpPr/>
          <p:nvPr/>
        </p:nvGrpSpPr>
        <p:grpSpPr>
          <a:xfrm>
            <a:off x="7638680" y="2005781"/>
            <a:ext cx="3483486" cy="3753156"/>
            <a:chOff x="10426700" y="2336801"/>
            <a:chExt cx="933821" cy="1475474"/>
          </a:xfrm>
        </p:grpSpPr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4D2E826F-3710-064D-AA47-77729B3861C9}"/>
                </a:ext>
              </a:extLst>
            </p:cNvPr>
            <p:cNvSpPr/>
            <p:nvPr userDrawn="1"/>
          </p:nvSpPr>
          <p:spPr>
            <a:xfrm>
              <a:off x="10426700" y="2336801"/>
              <a:ext cx="676572" cy="76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02" extrusionOk="0">
                  <a:moveTo>
                    <a:pt x="12978" y="19151"/>
                  </a:moveTo>
                  <a:cubicBezTo>
                    <a:pt x="9631" y="19717"/>
                    <a:pt x="6323" y="20282"/>
                    <a:pt x="3016" y="21095"/>
                  </a:cubicBezTo>
                  <a:cubicBezTo>
                    <a:pt x="1103" y="21555"/>
                    <a:pt x="-332" y="20494"/>
                    <a:pt x="67" y="18762"/>
                  </a:cubicBezTo>
                  <a:cubicBezTo>
                    <a:pt x="824" y="15616"/>
                    <a:pt x="1740" y="12470"/>
                    <a:pt x="2537" y="9323"/>
                  </a:cubicBezTo>
                  <a:cubicBezTo>
                    <a:pt x="2936" y="7662"/>
                    <a:pt x="3574" y="6036"/>
                    <a:pt x="3932" y="4339"/>
                  </a:cubicBezTo>
                  <a:cubicBezTo>
                    <a:pt x="4131" y="3419"/>
                    <a:pt x="4929" y="2500"/>
                    <a:pt x="5287" y="1510"/>
                  </a:cubicBezTo>
                  <a:cubicBezTo>
                    <a:pt x="5327" y="1404"/>
                    <a:pt x="5367" y="1263"/>
                    <a:pt x="5447" y="1157"/>
                  </a:cubicBezTo>
                  <a:cubicBezTo>
                    <a:pt x="5726" y="803"/>
                    <a:pt x="5367" y="61"/>
                    <a:pt x="6124" y="26"/>
                  </a:cubicBezTo>
                  <a:cubicBezTo>
                    <a:pt x="7001" y="-45"/>
                    <a:pt x="7917" y="-10"/>
                    <a:pt x="8555" y="697"/>
                  </a:cubicBezTo>
                  <a:cubicBezTo>
                    <a:pt x="9551" y="1758"/>
                    <a:pt x="10428" y="2889"/>
                    <a:pt x="11185" y="4091"/>
                  </a:cubicBezTo>
                  <a:cubicBezTo>
                    <a:pt x="12261" y="5753"/>
                    <a:pt x="13138" y="7556"/>
                    <a:pt x="14613" y="9040"/>
                  </a:cubicBezTo>
                  <a:cubicBezTo>
                    <a:pt x="15171" y="9606"/>
                    <a:pt x="15330" y="10348"/>
                    <a:pt x="15808" y="10914"/>
                  </a:cubicBezTo>
                  <a:cubicBezTo>
                    <a:pt x="17123" y="12682"/>
                    <a:pt x="18399" y="14485"/>
                    <a:pt x="19714" y="16252"/>
                  </a:cubicBezTo>
                  <a:cubicBezTo>
                    <a:pt x="19873" y="16500"/>
                    <a:pt x="20112" y="16464"/>
                    <a:pt x="20351" y="16500"/>
                  </a:cubicBezTo>
                  <a:cubicBezTo>
                    <a:pt x="20710" y="16535"/>
                    <a:pt x="21188" y="16535"/>
                    <a:pt x="21228" y="16889"/>
                  </a:cubicBezTo>
                  <a:cubicBezTo>
                    <a:pt x="21268" y="17313"/>
                    <a:pt x="20710" y="17313"/>
                    <a:pt x="20391" y="17419"/>
                  </a:cubicBezTo>
                  <a:cubicBezTo>
                    <a:pt x="20112" y="17525"/>
                    <a:pt x="19793" y="17631"/>
                    <a:pt x="19475" y="17631"/>
                  </a:cubicBezTo>
                  <a:cubicBezTo>
                    <a:pt x="17203" y="17666"/>
                    <a:pt x="15170" y="18621"/>
                    <a:pt x="12978" y="19151"/>
                  </a:cubicBezTo>
                  <a:close/>
                  <a:moveTo>
                    <a:pt x="11544" y="18267"/>
                  </a:moveTo>
                  <a:cubicBezTo>
                    <a:pt x="13656" y="17984"/>
                    <a:pt x="15569" y="17171"/>
                    <a:pt x="17761" y="16782"/>
                  </a:cubicBezTo>
                  <a:cubicBezTo>
                    <a:pt x="16366" y="15404"/>
                    <a:pt x="15370" y="13954"/>
                    <a:pt x="14373" y="12470"/>
                  </a:cubicBezTo>
                  <a:cubicBezTo>
                    <a:pt x="14015" y="11975"/>
                    <a:pt x="13696" y="11444"/>
                    <a:pt x="13337" y="10949"/>
                  </a:cubicBezTo>
                  <a:cubicBezTo>
                    <a:pt x="11663" y="8652"/>
                    <a:pt x="9830" y="6460"/>
                    <a:pt x="8316" y="4091"/>
                  </a:cubicBezTo>
                  <a:cubicBezTo>
                    <a:pt x="7997" y="3561"/>
                    <a:pt x="7957" y="2925"/>
                    <a:pt x="7439" y="2430"/>
                  </a:cubicBezTo>
                  <a:cubicBezTo>
                    <a:pt x="7001" y="2748"/>
                    <a:pt x="7040" y="3172"/>
                    <a:pt x="6961" y="3490"/>
                  </a:cubicBezTo>
                  <a:cubicBezTo>
                    <a:pt x="5606" y="8652"/>
                    <a:pt x="4251" y="13813"/>
                    <a:pt x="2896" y="18939"/>
                  </a:cubicBezTo>
                  <a:cubicBezTo>
                    <a:pt x="2736" y="19611"/>
                    <a:pt x="2856" y="19787"/>
                    <a:pt x="3613" y="19646"/>
                  </a:cubicBezTo>
                  <a:cubicBezTo>
                    <a:pt x="6244" y="19186"/>
                    <a:pt x="8874" y="18727"/>
                    <a:pt x="11544" y="18267"/>
                  </a:cubicBezTo>
                  <a:close/>
                </a:path>
              </a:pathLst>
            </a:custGeom>
            <a:solidFill>
              <a:srgbClr val="6BC8C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8B152063-8D30-EC42-8D16-0A7305D668BE}"/>
                </a:ext>
              </a:extLst>
            </p:cNvPr>
            <p:cNvSpPr/>
            <p:nvPr userDrawn="1"/>
          </p:nvSpPr>
          <p:spPr>
            <a:xfrm>
              <a:off x="10769599" y="3149601"/>
              <a:ext cx="590922" cy="66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0988" extrusionOk="0">
                  <a:moveTo>
                    <a:pt x="3298" y="6456"/>
                  </a:moveTo>
                  <a:cubicBezTo>
                    <a:pt x="4028" y="4566"/>
                    <a:pt x="4805" y="2675"/>
                    <a:pt x="5535" y="785"/>
                  </a:cubicBezTo>
                  <a:cubicBezTo>
                    <a:pt x="5627" y="503"/>
                    <a:pt x="5764" y="262"/>
                    <a:pt x="5901" y="20"/>
                  </a:cubicBezTo>
                  <a:cubicBezTo>
                    <a:pt x="8686" y="-221"/>
                    <a:pt x="9600" y="1710"/>
                    <a:pt x="10695" y="3319"/>
                  </a:cubicBezTo>
                  <a:cubicBezTo>
                    <a:pt x="12065" y="5290"/>
                    <a:pt x="13344" y="7301"/>
                    <a:pt x="14760" y="9232"/>
                  </a:cubicBezTo>
                  <a:cubicBezTo>
                    <a:pt x="16267" y="11323"/>
                    <a:pt x="17774" y="13415"/>
                    <a:pt x="19326" y="15506"/>
                  </a:cubicBezTo>
                  <a:cubicBezTo>
                    <a:pt x="19691" y="15989"/>
                    <a:pt x="19966" y="16432"/>
                    <a:pt x="20696" y="16351"/>
                  </a:cubicBezTo>
                  <a:cubicBezTo>
                    <a:pt x="20925" y="16351"/>
                    <a:pt x="21199" y="16472"/>
                    <a:pt x="21244" y="16673"/>
                  </a:cubicBezTo>
                  <a:cubicBezTo>
                    <a:pt x="21290" y="16954"/>
                    <a:pt x="20925" y="16954"/>
                    <a:pt x="20742" y="16995"/>
                  </a:cubicBezTo>
                  <a:cubicBezTo>
                    <a:pt x="20514" y="17075"/>
                    <a:pt x="20285" y="17156"/>
                    <a:pt x="20057" y="17196"/>
                  </a:cubicBezTo>
                  <a:cubicBezTo>
                    <a:pt x="14988" y="18322"/>
                    <a:pt x="9919" y="19529"/>
                    <a:pt x="4759" y="20414"/>
                  </a:cubicBezTo>
                  <a:cubicBezTo>
                    <a:pt x="4211" y="20494"/>
                    <a:pt x="3663" y="20695"/>
                    <a:pt x="3115" y="20856"/>
                  </a:cubicBezTo>
                  <a:cubicBezTo>
                    <a:pt x="1197" y="21379"/>
                    <a:pt x="-310" y="20293"/>
                    <a:pt x="55" y="18563"/>
                  </a:cubicBezTo>
                  <a:cubicBezTo>
                    <a:pt x="466" y="16592"/>
                    <a:pt x="1060" y="14662"/>
                    <a:pt x="1608" y="12691"/>
                  </a:cubicBezTo>
                  <a:cubicBezTo>
                    <a:pt x="2110" y="10800"/>
                    <a:pt x="2613" y="8869"/>
                    <a:pt x="3115" y="6979"/>
                  </a:cubicBezTo>
                  <a:cubicBezTo>
                    <a:pt x="3115" y="6979"/>
                    <a:pt x="3115" y="6979"/>
                    <a:pt x="3115" y="6979"/>
                  </a:cubicBezTo>
                  <a:cubicBezTo>
                    <a:pt x="3481" y="6939"/>
                    <a:pt x="3252" y="6657"/>
                    <a:pt x="3298" y="6456"/>
                  </a:cubicBezTo>
                  <a:close/>
                  <a:moveTo>
                    <a:pt x="2750" y="19489"/>
                  </a:moveTo>
                  <a:cubicBezTo>
                    <a:pt x="3115" y="19489"/>
                    <a:pt x="3343" y="19489"/>
                    <a:pt x="3572" y="19448"/>
                  </a:cubicBezTo>
                  <a:cubicBezTo>
                    <a:pt x="7545" y="18684"/>
                    <a:pt x="11609" y="18322"/>
                    <a:pt x="15445" y="17115"/>
                  </a:cubicBezTo>
                  <a:cubicBezTo>
                    <a:pt x="16130" y="16914"/>
                    <a:pt x="17226" y="17035"/>
                    <a:pt x="17408" y="16512"/>
                  </a:cubicBezTo>
                  <a:cubicBezTo>
                    <a:pt x="17591" y="15909"/>
                    <a:pt x="16587" y="15466"/>
                    <a:pt x="16221" y="14903"/>
                  </a:cubicBezTo>
                  <a:cubicBezTo>
                    <a:pt x="13435" y="10680"/>
                    <a:pt x="9874" y="6858"/>
                    <a:pt x="7316" y="2192"/>
                  </a:cubicBezTo>
                  <a:cubicBezTo>
                    <a:pt x="5718" y="8105"/>
                    <a:pt x="4257" y="13777"/>
                    <a:pt x="2750" y="19489"/>
                  </a:cubicBezTo>
                  <a:close/>
                </a:path>
              </a:pathLst>
            </a:cu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492D0D-A80A-2A99-7CFB-9B5B6F3BB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214" y="2853729"/>
            <a:ext cx="7164167" cy="3132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B2913-88AA-9845-8142-C493AF849F69}"/>
              </a:ext>
            </a:extLst>
          </p:cNvPr>
          <p:cNvSpPr txBox="1"/>
          <p:nvPr/>
        </p:nvSpPr>
        <p:spPr>
          <a:xfrm>
            <a:off x="825910" y="756791"/>
            <a:ext cx="422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области можно использовать?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14AB2-A81E-210F-4CF7-9D60F5C516EF}"/>
              </a:ext>
            </a:extLst>
          </p:cNvPr>
          <p:cNvSpPr txBox="1"/>
          <p:nvPr/>
        </p:nvSpPr>
        <p:spPr>
          <a:xfrm>
            <a:off x="3348503" y="3514404"/>
            <a:ext cx="5217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синельной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проволоки в работе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31848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E1E0-ED06-A597-7CA4-3C284138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9182-4AD1-1AA5-A9C1-4A33FD6D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8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EF504-4D27-6BAE-04AB-C393163A53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 b="30972"/>
          <a:stretch>
            <a:fillRect/>
          </a:stretch>
        </p:blipFill>
        <p:spPr>
          <a:xfrm>
            <a:off x="4068159" y="21778"/>
            <a:ext cx="7849707" cy="1285704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EA7933-8343-B1A3-BDE0-627CF02EB4EF}"/>
              </a:ext>
            </a:extLst>
          </p:cNvPr>
          <p:cNvSpPr/>
          <p:nvPr/>
        </p:nvSpPr>
        <p:spPr>
          <a:xfrm>
            <a:off x="0" y="561391"/>
            <a:ext cx="971571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eorgia" pitchFamily="18" charset="0"/>
              </a:rPr>
              <a:t>Алгоритм работы:</a:t>
            </a:r>
          </a:p>
          <a:p>
            <a:endParaRPr lang="ru-RU" sz="3200" b="1" dirty="0"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Georgia" pitchFamily="18" charset="0"/>
              </a:rPr>
              <a:t>Внимательно рассмотрите предложенный вариант.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Georgia" pitchFamily="18" charset="0"/>
              </a:rPr>
              <a:t>Представьте «На что это похоже?»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Georgia" pitchFamily="18" charset="0"/>
              </a:rPr>
              <a:t>Доделайте до конечного образа с помощью синельной проволоки.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Georgia" pitchFamily="18" charset="0"/>
              </a:rPr>
              <a:t>Повторите этот процесс снова как можно больше раз.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Georgia" pitchFamily="18" charset="0"/>
              </a:rPr>
              <a:t>Приготовьтесь презентовать результат.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Georgia" pitchFamily="18" charset="0"/>
              </a:rPr>
              <a:t>Время выполнения задания - 5 минут.</a:t>
            </a:r>
          </a:p>
          <a:p>
            <a:endParaRPr lang="ru-RU" sz="3200" b="1" dirty="0">
              <a:latin typeface="Georgia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1256B5-2214-8BE9-8E1F-C31B8D58C3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054" t="13767" r="14160" b="14684"/>
          <a:stretch/>
        </p:blipFill>
        <p:spPr>
          <a:xfrm>
            <a:off x="8610600" y="3366012"/>
            <a:ext cx="3365711" cy="326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10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1447;p80"/>
          <p:cNvSpPr/>
          <p:nvPr/>
        </p:nvSpPr>
        <p:spPr>
          <a:xfrm>
            <a:off x="477752" y="1510632"/>
            <a:ext cx="9275034" cy="4402460"/>
          </a:xfrm>
          <a:custGeom>
            <a:avLst/>
            <a:gdLst/>
            <a:ahLst/>
            <a:cxnLst/>
            <a:rect l="l" t="t" r="r" b="b"/>
            <a:pathLst>
              <a:path w="3167" h="3167">
                <a:moveTo>
                  <a:pt x="1583" y="1"/>
                </a:moveTo>
                <a:cubicBezTo>
                  <a:pt x="708" y="1"/>
                  <a:pt x="1" y="709"/>
                  <a:pt x="1" y="1583"/>
                </a:cubicBezTo>
                <a:cubicBezTo>
                  <a:pt x="1" y="2457"/>
                  <a:pt x="708" y="3167"/>
                  <a:pt x="1583" y="3167"/>
                </a:cubicBezTo>
                <a:cubicBezTo>
                  <a:pt x="2457" y="3167"/>
                  <a:pt x="3166" y="2457"/>
                  <a:pt x="3166" y="1583"/>
                </a:cubicBezTo>
                <a:cubicBezTo>
                  <a:pt x="3166" y="709"/>
                  <a:pt x="2457" y="1"/>
                  <a:pt x="1583" y="1"/>
                </a:cubicBezTo>
                <a:close/>
              </a:path>
            </a:pathLst>
          </a:custGeom>
          <a:solidFill>
            <a:srgbClr val="FFC56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Постоянно учитесь новому и тогда успех Вам обеспечен!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9</a:t>
            </a:fld>
            <a:endParaRPr lang="en-US"/>
          </a:p>
        </p:txBody>
      </p:sp>
      <p:pic>
        <p:nvPicPr>
          <p:cNvPr id="48" name="Рисунок 4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 b="30972"/>
          <a:stretch>
            <a:fillRect/>
          </a:stretch>
        </p:blipFill>
        <p:spPr>
          <a:xfrm>
            <a:off x="2429301" y="1"/>
            <a:ext cx="9762699" cy="190273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FD7D4BA-7B05-A04B-AFA3-BCFE14DB997D}"/>
              </a:ext>
            </a:extLst>
          </p:cNvPr>
          <p:cNvGrpSpPr/>
          <p:nvPr/>
        </p:nvGrpSpPr>
        <p:grpSpPr>
          <a:xfrm>
            <a:off x="0" y="4218201"/>
            <a:ext cx="3156424" cy="2138149"/>
            <a:chOff x="1879599" y="1219200"/>
            <a:chExt cx="3448475" cy="2739657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F3731A2-1AFA-F944-8B8A-DF9B9FEFAB41}"/>
                </a:ext>
              </a:extLst>
            </p:cNvPr>
            <p:cNvSpPr/>
            <p:nvPr userDrawn="1"/>
          </p:nvSpPr>
          <p:spPr>
            <a:xfrm>
              <a:off x="3073400" y="1866900"/>
              <a:ext cx="409105" cy="40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0702" extrusionOk="0">
                  <a:moveTo>
                    <a:pt x="2681" y="7180"/>
                  </a:moveTo>
                  <a:cubicBezTo>
                    <a:pt x="5888" y="12001"/>
                    <a:pt x="10143" y="15794"/>
                    <a:pt x="14332" y="19780"/>
                  </a:cubicBezTo>
                  <a:cubicBezTo>
                    <a:pt x="16033" y="21387"/>
                    <a:pt x="17473" y="20487"/>
                    <a:pt x="18782" y="20101"/>
                  </a:cubicBezTo>
                  <a:cubicBezTo>
                    <a:pt x="20157" y="19651"/>
                    <a:pt x="21204" y="18366"/>
                    <a:pt x="21008" y="16373"/>
                  </a:cubicBezTo>
                  <a:cubicBezTo>
                    <a:pt x="21335" y="15537"/>
                    <a:pt x="20549" y="14894"/>
                    <a:pt x="19895" y="14187"/>
                  </a:cubicBezTo>
                  <a:cubicBezTo>
                    <a:pt x="18062" y="12130"/>
                    <a:pt x="16229" y="10008"/>
                    <a:pt x="14135" y="8144"/>
                  </a:cubicBezTo>
                  <a:cubicBezTo>
                    <a:pt x="10731" y="5123"/>
                    <a:pt x="7262" y="2294"/>
                    <a:pt x="3073" y="366"/>
                  </a:cubicBezTo>
                  <a:cubicBezTo>
                    <a:pt x="2222" y="-20"/>
                    <a:pt x="1764" y="-213"/>
                    <a:pt x="979" y="366"/>
                  </a:cubicBezTo>
                  <a:cubicBezTo>
                    <a:pt x="128" y="1073"/>
                    <a:pt x="-265" y="1908"/>
                    <a:pt x="193" y="2808"/>
                  </a:cubicBezTo>
                  <a:cubicBezTo>
                    <a:pt x="848" y="4287"/>
                    <a:pt x="1699" y="5766"/>
                    <a:pt x="2681" y="718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23F2184D-FB9D-6344-B859-9DC301D51CB9}"/>
                </a:ext>
              </a:extLst>
            </p:cNvPr>
            <p:cNvSpPr/>
            <p:nvPr userDrawn="1"/>
          </p:nvSpPr>
          <p:spPr>
            <a:xfrm>
              <a:off x="2832100" y="2984500"/>
              <a:ext cx="361059" cy="40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0734" extrusionOk="0">
                  <a:moveTo>
                    <a:pt x="17897" y="20589"/>
                  </a:moveTo>
                  <a:cubicBezTo>
                    <a:pt x="20849" y="18757"/>
                    <a:pt x="21425" y="16073"/>
                    <a:pt x="18761" y="13848"/>
                  </a:cubicBezTo>
                  <a:cubicBezTo>
                    <a:pt x="15521" y="11164"/>
                    <a:pt x="13649" y="7106"/>
                    <a:pt x="9185" y="5469"/>
                  </a:cubicBezTo>
                  <a:cubicBezTo>
                    <a:pt x="8969" y="5404"/>
                    <a:pt x="8825" y="5142"/>
                    <a:pt x="8753" y="4880"/>
                  </a:cubicBezTo>
                  <a:cubicBezTo>
                    <a:pt x="8177" y="3048"/>
                    <a:pt x="6521" y="2000"/>
                    <a:pt x="4937" y="888"/>
                  </a:cubicBezTo>
                  <a:cubicBezTo>
                    <a:pt x="3857" y="168"/>
                    <a:pt x="2849" y="-356"/>
                    <a:pt x="1625" y="299"/>
                  </a:cubicBezTo>
                  <a:cubicBezTo>
                    <a:pt x="473" y="888"/>
                    <a:pt x="-175" y="1804"/>
                    <a:pt x="41" y="3113"/>
                  </a:cubicBezTo>
                  <a:cubicBezTo>
                    <a:pt x="113" y="3768"/>
                    <a:pt x="-31" y="4619"/>
                    <a:pt x="401" y="4946"/>
                  </a:cubicBezTo>
                  <a:cubicBezTo>
                    <a:pt x="2345" y="6386"/>
                    <a:pt x="3065" y="8546"/>
                    <a:pt x="4577" y="10248"/>
                  </a:cubicBezTo>
                  <a:cubicBezTo>
                    <a:pt x="6881" y="12800"/>
                    <a:pt x="9041" y="15484"/>
                    <a:pt x="11201" y="18102"/>
                  </a:cubicBezTo>
                  <a:cubicBezTo>
                    <a:pt x="12353" y="19542"/>
                    <a:pt x="16889" y="21244"/>
                    <a:pt x="17897" y="2058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68E3C18E-0DCF-904E-9C4B-878F1264A878}"/>
                </a:ext>
              </a:extLst>
            </p:cNvPr>
            <p:cNvSpPr/>
            <p:nvPr userDrawn="1"/>
          </p:nvSpPr>
          <p:spPr>
            <a:xfrm>
              <a:off x="3848100" y="1828801"/>
              <a:ext cx="311839" cy="32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0702" extrusionOk="0">
                  <a:moveTo>
                    <a:pt x="20361" y="16902"/>
                  </a:moveTo>
                  <a:cubicBezTo>
                    <a:pt x="20361" y="14110"/>
                    <a:pt x="19364" y="12221"/>
                    <a:pt x="17869" y="10578"/>
                  </a:cubicBezTo>
                  <a:cubicBezTo>
                    <a:pt x="14047" y="6308"/>
                    <a:pt x="8647" y="4008"/>
                    <a:pt x="4244" y="476"/>
                  </a:cubicBezTo>
                  <a:cubicBezTo>
                    <a:pt x="3164" y="-427"/>
                    <a:pt x="1668" y="-16"/>
                    <a:pt x="589" y="1462"/>
                  </a:cubicBezTo>
                  <a:cubicBezTo>
                    <a:pt x="-1073" y="3762"/>
                    <a:pt x="1253" y="4419"/>
                    <a:pt x="1835" y="5897"/>
                  </a:cubicBezTo>
                  <a:cubicBezTo>
                    <a:pt x="4161" y="11646"/>
                    <a:pt x="8315" y="15752"/>
                    <a:pt x="12884" y="19613"/>
                  </a:cubicBezTo>
                  <a:cubicBezTo>
                    <a:pt x="14712" y="21173"/>
                    <a:pt x="16789" y="20762"/>
                    <a:pt x="18616" y="20187"/>
                  </a:cubicBezTo>
                  <a:cubicBezTo>
                    <a:pt x="20195" y="19777"/>
                    <a:pt x="20527" y="18052"/>
                    <a:pt x="20361" y="1690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2DCB0C2-3941-9141-A3E4-DC72ECBFFA59}"/>
                </a:ext>
              </a:extLst>
            </p:cNvPr>
            <p:cNvSpPr/>
            <p:nvPr userDrawn="1"/>
          </p:nvSpPr>
          <p:spPr>
            <a:xfrm>
              <a:off x="3784600" y="3149601"/>
              <a:ext cx="276745" cy="29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880" extrusionOk="0">
                  <a:moveTo>
                    <a:pt x="11013" y="6963"/>
                  </a:moveTo>
                  <a:cubicBezTo>
                    <a:pt x="9278" y="5170"/>
                    <a:pt x="8217" y="2840"/>
                    <a:pt x="6095" y="1227"/>
                  </a:cubicBezTo>
                  <a:cubicBezTo>
                    <a:pt x="4649" y="61"/>
                    <a:pt x="3106" y="-566"/>
                    <a:pt x="1371" y="689"/>
                  </a:cubicBezTo>
                  <a:cubicBezTo>
                    <a:pt x="-269" y="1854"/>
                    <a:pt x="-365" y="3288"/>
                    <a:pt x="695" y="4991"/>
                  </a:cubicBezTo>
                  <a:cubicBezTo>
                    <a:pt x="2527" y="7859"/>
                    <a:pt x="3781" y="11085"/>
                    <a:pt x="6095" y="13595"/>
                  </a:cubicBezTo>
                  <a:cubicBezTo>
                    <a:pt x="8892" y="16642"/>
                    <a:pt x="11303" y="20496"/>
                    <a:pt x="17378" y="20855"/>
                  </a:cubicBezTo>
                  <a:cubicBezTo>
                    <a:pt x="18439" y="21034"/>
                    <a:pt x="20078" y="20227"/>
                    <a:pt x="20656" y="18614"/>
                  </a:cubicBezTo>
                  <a:cubicBezTo>
                    <a:pt x="21235" y="17001"/>
                    <a:pt x="21235" y="15388"/>
                    <a:pt x="19692" y="13774"/>
                  </a:cubicBezTo>
                  <a:cubicBezTo>
                    <a:pt x="17088" y="11175"/>
                    <a:pt x="13521" y="9651"/>
                    <a:pt x="11013" y="69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AE1086B-9CCE-D741-A771-7DBDE21C178D}"/>
                </a:ext>
              </a:extLst>
            </p:cNvPr>
            <p:cNvSpPr/>
            <p:nvPr userDrawn="1"/>
          </p:nvSpPr>
          <p:spPr>
            <a:xfrm>
              <a:off x="3289299" y="3111501"/>
              <a:ext cx="232596" cy="26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0664" extrusionOk="0">
                  <a:moveTo>
                    <a:pt x="19334" y="13416"/>
                  </a:moveTo>
                  <a:cubicBezTo>
                    <a:pt x="15325" y="8703"/>
                    <a:pt x="10538" y="4580"/>
                    <a:pt x="5305" y="947"/>
                  </a:cubicBezTo>
                  <a:cubicBezTo>
                    <a:pt x="4192" y="161"/>
                    <a:pt x="2299" y="-624"/>
                    <a:pt x="1297" y="751"/>
                  </a:cubicBezTo>
                  <a:cubicBezTo>
                    <a:pt x="517" y="1929"/>
                    <a:pt x="-930" y="3500"/>
                    <a:pt x="852" y="5169"/>
                  </a:cubicBezTo>
                  <a:cubicBezTo>
                    <a:pt x="2410" y="6641"/>
                    <a:pt x="3078" y="8605"/>
                    <a:pt x="4303" y="10274"/>
                  </a:cubicBezTo>
                  <a:cubicBezTo>
                    <a:pt x="6641" y="13514"/>
                    <a:pt x="8757" y="16951"/>
                    <a:pt x="12208" y="19601"/>
                  </a:cubicBezTo>
                  <a:cubicBezTo>
                    <a:pt x="13990" y="20976"/>
                    <a:pt x="16105" y="20878"/>
                    <a:pt x="17887" y="20092"/>
                  </a:cubicBezTo>
                  <a:cubicBezTo>
                    <a:pt x="19445" y="19405"/>
                    <a:pt x="20670" y="18227"/>
                    <a:pt x="20336" y="16558"/>
                  </a:cubicBezTo>
                  <a:cubicBezTo>
                    <a:pt x="20336" y="15281"/>
                    <a:pt x="20113" y="14398"/>
                    <a:pt x="19334" y="1341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33887DB5-1287-104B-A0B7-B16340A4A17B}"/>
                </a:ext>
              </a:extLst>
            </p:cNvPr>
            <p:cNvSpPr/>
            <p:nvPr userDrawn="1"/>
          </p:nvSpPr>
          <p:spPr>
            <a:xfrm>
              <a:off x="4470399" y="2019301"/>
              <a:ext cx="287590" cy="21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19595" extrusionOk="0">
                  <a:moveTo>
                    <a:pt x="18131" y="10799"/>
                  </a:moveTo>
                  <a:cubicBezTo>
                    <a:pt x="16421" y="9047"/>
                    <a:pt x="14441" y="7996"/>
                    <a:pt x="12641" y="6362"/>
                  </a:cubicBezTo>
                  <a:cubicBezTo>
                    <a:pt x="10391" y="4377"/>
                    <a:pt x="7601" y="3910"/>
                    <a:pt x="5441" y="1925"/>
                  </a:cubicBezTo>
                  <a:cubicBezTo>
                    <a:pt x="4631" y="1225"/>
                    <a:pt x="4451" y="-877"/>
                    <a:pt x="3101" y="407"/>
                  </a:cubicBezTo>
                  <a:cubicBezTo>
                    <a:pt x="1841" y="1575"/>
                    <a:pt x="-589" y="1808"/>
                    <a:pt x="131" y="4494"/>
                  </a:cubicBezTo>
                  <a:cubicBezTo>
                    <a:pt x="221" y="6362"/>
                    <a:pt x="221" y="7296"/>
                    <a:pt x="1391" y="8113"/>
                  </a:cubicBezTo>
                  <a:cubicBezTo>
                    <a:pt x="3731" y="9748"/>
                    <a:pt x="5801" y="11966"/>
                    <a:pt x="8141" y="13718"/>
                  </a:cubicBezTo>
                  <a:cubicBezTo>
                    <a:pt x="10301" y="15352"/>
                    <a:pt x="12101" y="17454"/>
                    <a:pt x="14351" y="18855"/>
                  </a:cubicBezTo>
                  <a:cubicBezTo>
                    <a:pt x="17231" y="20723"/>
                    <a:pt x="19031" y="18738"/>
                    <a:pt x="20111" y="16403"/>
                  </a:cubicBezTo>
                  <a:cubicBezTo>
                    <a:pt x="21011" y="14652"/>
                    <a:pt x="19481" y="12200"/>
                    <a:pt x="18131" y="1079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9444530F-65C0-F640-96C7-D0382D5A204A}"/>
                </a:ext>
              </a:extLst>
            </p:cNvPr>
            <p:cNvSpPr/>
            <p:nvPr userDrawn="1"/>
          </p:nvSpPr>
          <p:spPr>
            <a:xfrm>
              <a:off x="3721100" y="2654300"/>
              <a:ext cx="241720" cy="27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2" h="20843" extrusionOk="0">
                  <a:moveTo>
                    <a:pt x="5255" y="1248"/>
                  </a:moveTo>
                  <a:cubicBezTo>
                    <a:pt x="4404" y="476"/>
                    <a:pt x="3552" y="-488"/>
                    <a:pt x="2276" y="283"/>
                  </a:cubicBezTo>
                  <a:cubicBezTo>
                    <a:pt x="1318" y="862"/>
                    <a:pt x="-278" y="1537"/>
                    <a:pt x="41" y="2887"/>
                  </a:cubicBezTo>
                  <a:cubicBezTo>
                    <a:pt x="1105" y="6744"/>
                    <a:pt x="1531" y="10794"/>
                    <a:pt x="4936" y="13783"/>
                  </a:cubicBezTo>
                  <a:cubicBezTo>
                    <a:pt x="5255" y="16773"/>
                    <a:pt x="9405" y="20533"/>
                    <a:pt x="12597" y="20726"/>
                  </a:cubicBezTo>
                  <a:cubicBezTo>
                    <a:pt x="14087" y="20726"/>
                    <a:pt x="15576" y="20726"/>
                    <a:pt x="17172" y="20726"/>
                  </a:cubicBezTo>
                  <a:cubicBezTo>
                    <a:pt x="18662" y="20919"/>
                    <a:pt x="20258" y="21112"/>
                    <a:pt x="20151" y="19183"/>
                  </a:cubicBezTo>
                  <a:cubicBezTo>
                    <a:pt x="20045" y="16773"/>
                    <a:pt x="21322" y="13687"/>
                    <a:pt x="17066" y="12723"/>
                  </a:cubicBezTo>
                  <a:cubicBezTo>
                    <a:pt x="14299" y="11276"/>
                    <a:pt x="12384" y="9348"/>
                    <a:pt x="10682" y="6744"/>
                  </a:cubicBezTo>
                  <a:cubicBezTo>
                    <a:pt x="9404" y="4623"/>
                    <a:pt x="7064" y="3080"/>
                    <a:pt x="5255" y="124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3C1EB178-BD04-2B45-99CA-EA43D15E24E5}"/>
                </a:ext>
              </a:extLst>
            </p:cNvPr>
            <p:cNvSpPr/>
            <p:nvPr userDrawn="1"/>
          </p:nvSpPr>
          <p:spPr>
            <a:xfrm>
              <a:off x="4762500" y="2489201"/>
              <a:ext cx="227839" cy="24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0484" extrusionOk="0">
                  <a:moveTo>
                    <a:pt x="20161" y="13001"/>
                  </a:moveTo>
                  <a:cubicBezTo>
                    <a:pt x="20161" y="9005"/>
                    <a:pt x="17761" y="7169"/>
                    <a:pt x="13761" y="6521"/>
                  </a:cubicBezTo>
                  <a:cubicBezTo>
                    <a:pt x="11246" y="4577"/>
                    <a:pt x="8961" y="2417"/>
                    <a:pt x="6218" y="797"/>
                  </a:cubicBezTo>
                  <a:cubicBezTo>
                    <a:pt x="4618" y="-175"/>
                    <a:pt x="1989" y="-499"/>
                    <a:pt x="961" y="1229"/>
                  </a:cubicBezTo>
                  <a:cubicBezTo>
                    <a:pt x="-68" y="3065"/>
                    <a:pt x="-639" y="5873"/>
                    <a:pt x="1190" y="7493"/>
                  </a:cubicBezTo>
                  <a:cubicBezTo>
                    <a:pt x="4961" y="10841"/>
                    <a:pt x="7704" y="14945"/>
                    <a:pt x="11018" y="18617"/>
                  </a:cubicBezTo>
                  <a:cubicBezTo>
                    <a:pt x="12732" y="20453"/>
                    <a:pt x="14561" y="21101"/>
                    <a:pt x="17189" y="19805"/>
                  </a:cubicBezTo>
                  <a:cubicBezTo>
                    <a:pt x="20504" y="18185"/>
                    <a:pt x="20961" y="15917"/>
                    <a:pt x="20161" y="130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232FA005-F45C-624F-8AA8-0ADEF3E4DCEA}"/>
                </a:ext>
              </a:extLst>
            </p:cNvPr>
            <p:cNvSpPr/>
            <p:nvPr userDrawn="1"/>
          </p:nvSpPr>
          <p:spPr>
            <a:xfrm>
              <a:off x="3124199" y="2641601"/>
              <a:ext cx="217477" cy="18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164" extrusionOk="0">
                  <a:moveTo>
                    <a:pt x="5855" y="5"/>
                  </a:moveTo>
                  <a:cubicBezTo>
                    <a:pt x="4278" y="562"/>
                    <a:pt x="1851" y="-971"/>
                    <a:pt x="758" y="1259"/>
                  </a:cubicBezTo>
                  <a:cubicBezTo>
                    <a:pt x="-213" y="3070"/>
                    <a:pt x="-334" y="5997"/>
                    <a:pt x="879" y="7530"/>
                  </a:cubicBezTo>
                  <a:cubicBezTo>
                    <a:pt x="4641" y="11989"/>
                    <a:pt x="7917" y="17145"/>
                    <a:pt x="13136" y="19514"/>
                  </a:cubicBezTo>
                  <a:cubicBezTo>
                    <a:pt x="14834" y="20350"/>
                    <a:pt x="16533" y="20629"/>
                    <a:pt x="17989" y="18817"/>
                  </a:cubicBezTo>
                  <a:cubicBezTo>
                    <a:pt x="19446" y="17006"/>
                    <a:pt x="21266" y="15891"/>
                    <a:pt x="20659" y="12546"/>
                  </a:cubicBezTo>
                  <a:cubicBezTo>
                    <a:pt x="19203" y="4603"/>
                    <a:pt x="13985" y="-135"/>
                    <a:pt x="5855" y="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4898B69C-7881-654B-A169-C3ED66ACA51E}"/>
                </a:ext>
              </a:extLst>
            </p:cNvPr>
            <p:cNvSpPr/>
            <p:nvPr userDrawn="1"/>
          </p:nvSpPr>
          <p:spPr>
            <a:xfrm>
              <a:off x="4102099" y="2590800"/>
              <a:ext cx="281203" cy="18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19516" extrusionOk="0">
                  <a:moveTo>
                    <a:pt x="10405" y="422"/>
                  </a:moveTo>
                  <a:cubicBezTo>
                    <a:pt x="7476" y="-249"/>
                    <a:pt x="4364" y="-383"/>
                    <a:pt x="1344" y="2032"/>
                  </a:cubicBezTo>
                  <a:cubicBezTo>
                    <a:pt x="-578" y="3642"/>
                    <a:pt x="154" y="5923"/>
                    <a:pt x="63" y="7935"/>
                  </a:cubicBezTo>
                  <a:cubicBezTo>
                    <a:pt x="-29" y="9277"/>
                    <a:pt x="-120" y="11692"/>
                    <a:pt x="1161" y="11423"/>
                  </a:cubicBezTo>
                  <a:cubicBezTo>
                    <a:pt x="3724" y="11021"/>
                    <a:pt x="5646" y="13704"/>
                    <a:pt x="8117" y="13704"/>
                  </a:cubicBezTo>
                  <a:cubicBezTo>
                    <a:pt x="10863" y="19741"/>
                    <a:pt x="14524" y="21217"/>
                    <a:pt x="17453" y="17460"/>
                  </a:cubicBezTo>
                  <a:cubicBezTo>
                    <a:pt x="20015" y="16924"/>
                    <a:pt x="21022" y="14106"/>
                    <a:pt x="19649" y="10350"/>
                  </a:cubicBezTo>
                  <a:cubicBezTo>
                    <a:pt x="17727" y="4849"/>
                    <a:pt x="14523" y="1227"/>
                    <a:pt x="10405" y="42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8D192706-C16F-7142-A065-4D5F1F92E01D}"/>
                </a:ext>
              </a:extLst>
            </p:cNvPr>
            <p:cNvSpPr/>
            <p:nvPr userDrawn="1"/>
          </p:nvSpPr>
          <p:spPr>
            <a:xfrm>
              <a:off x="4330700" y="1511300"/>
              <a:ext cx="194304" cy="18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9" h="20155" extrusionOk="0">
                  <a:moveTo>
                    <a:pt x="1863" y="9345"/>
                  </a:moveTo>
                  <a:cubicBezTo>
                    <a:pt x="4623" y="10607"/>
                    <a:pt x="5343" y="13272"/>
                    <a:pt x="6183" y="15656"/>
                  </a:cubicBezTo>
                  <a:cubicBezTo>
                    <a:pt x="7383" y="19023"/>
                    <a:pt x="9303" y="20285"/>
                    <a:pt x="11943" y="20145"/>
                  </a:cubicBezTo>
                  <a:cubicBezTo>
                    <a:pt x="17823" y="20145"/>
                    <a:pt x="19863" y="15656"/>
                    <a:pt x="17223" y="9906"/>
                  </a:cubicBezTo>
                  <a:cubicBezTo>
                    <a:pt x="14583" y="4295"/>
                    <a:pt x="10263" y="2051"/>
                    <a:pt x="5223" y="929"/>
                  </a:cubicBezTo>
                  <a:cubicBezTo>
                    <a:pt x="3783" y="649"/>
                    <a:pt x="1863" y="-1315"/>
                    <a:pt x="1383" y="1490"/>
                  </a:cubicBezTo>
                  <a:cubicBezTo>
                    <a:pt x="903" y="4015"/>
                    <a:pt x="-1737" y="7662"/>
                    <a:pt x="1863" y="93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0E85F8CF-F539-8541-9F8A-74125BB5C246}"/>
                </a:ext>
              </a:extLst>
            </p:cNvPr>
            <p:cNvSpPr/>
            <p:nvPr userDrawn="1"/>
          </p:nvSpPr>
          <p:spPr>
            <a:xfrm>
              <a:off x="4940299" y="3263900"/>
              <a:ext cx="187157" cy="1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581" extrusionOk="0">
                  <a:moveTo>
                    <a:pt x="8843" y="19029"/>
                  </a:moveTo>
                  <a:cubicBezTo>
                    <a:pt x="11525" y="21174"/>
                    <a:pt x="14913" y="20868"/>
                    <a:pt x="17737" y="19489"/>
                  </a:cubicBezTo>
                  <a:cubicBezTo>
                    <a:pt x="20277" y="18263"/>
                    <a:pt x="21125" y="15506"/>
                    <a:pt x="20701" y="12442"/>
                  </a:cubicBezTo>
                  <a:cubicBezTo>
                    <a:pt x="20560" y="10757"/>
                    <a:pt x="21266" y="8306"/>
                    <a:pt x="19996" y="7693"/>
                  </a:cubicBezTo>
                  <a:cubicBezTo>
                    <a:pt x="15619" y="5548"/>
                    <a:pt x="12372" y="1259"/>
                    <a:pt x="7431" y="187"/>
                  </a:cubicBezTo>
                  <a:cubicBezTo>
                    <a:pt x="4890" y="-426"/>
                    <a:pt x="2631" y="493"/>
                    <a:pt x="936" y="2638"/>
                  </a:cubicBezTo>
                  <a:cubicBezTo>
                    <a:pt x="-334" y="4476"/>
                    <a:pt x="-193" y="6621"/>
                    <a:pt x="654" y="8459"/>
                  </a:cubicBezTo>
                  <a:cubicBezTo>
                    <a:pt x="2631" y="12595"/>
                    <a:pt x="5454" y="16272"/>
                    <a:pt x="8843" y="1902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9DBF0C30-0B90-9549-9932-CCDF69C3B300}"/>
                </a:ext>
              </a:extLst>
            </p:cNvPr>
            <p:cNvSpPr/>
            <p:nvPr userDrawn="1"/>
          </p:nvSpPr>
          <p:spPr>
            <a:xfrm>
              <a:off x="5067300" y="2006601"/>
              <a:ext cx="260774" cy="17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19913" extrusionOk="0">
                  <a:moveTo>
                    <a:pt x="19058" y="10132"/>
                  </a:moveTo>
                  <a:cubicBezTo>
                    <a:pt x="13862" y="6191"/>
                    <a:pt x="8869" y="1813"/>
                    <a:pt x="2960" y="499"/>
                  </a:cubicBezTo>
                  <a:cubicBezTo>
                    <a:pt x="1941" y="354"/>
                    <a:pt x="617" y="-960"/>
                    <a:pt x="107" y="1375"/>
                  </a:cubicBezTo>
                  <a:cubicBezTo>
                    <a:pt x="-300" y="3127"/>
                    <a:pt x="515" y="4294"/>
                    <a:pt x="1534" y="5316"/>
                  </a:cubicBezTo>
                  <a:cubicBezTo>
                    <a:pt x="4488" y="8672"/>
                    <a:pt x="7240" y="12467"/>
                    <a:pt x="10398" y="15532"/>
                  </a:cubicBezTo>
                  <a:cubicBezTo>
                    <a:pt x="12334" y="17429"/>
                    <a:pt x="14066" y="20640"/>
                    <a:pt x="16919" y="19764"/>
                  </a:cubicBezTo>
                  <a:cubicBezTo>
                    <a:pt x="18753" y="20202"/>
                    <a:pt x="20078" y="19035"/>
                    <a:pt x="20689" y="16553"/>
                  </a:cubicBezTo>
                  <a:cubicBezTo>
                    <a:pt x="21300" y="13926"/>
                    <a:pt x="20689" y="11445"/>
                    <a:pt x="19058" y="1013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54F33EB-F141-B94A-9207-EDB7910B9F5C}"/>
                </a:ext>
              </a:extLst>
            </p:cNvPr>
            <p:cNvSpPr/>
            <p:nvPr userDrawn="1"/>
          </p:nvSpPr>
          <p:spPr>
            <a:xfrm>
              <a:off x="4991099" y="3784600"/>
              <a:ext cx="176832" cy="17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299" extrusionOk="0">
                  <a:moveTo>
                    <a:pt x="14628" y="6534"/>
                  </a:moveTo>
                  <a:cubicBezTo>
                    <a:pt x="12393" y="6238"/>
                    <a:pt x="10308" y="5351"/>
                    <a:pt x="9563" y="3132"/>
                  </a:cubicBezTo>
                  <a:cubicBezTo>
                    <a:pt x="8223" y="-863"/>
                    <a:pt x="4648" y="-271"/>
                    <a:pt x="2562" y="764"/>
                  </a:cubicBezTo>
                  <a:cubicBezTo>
                    <a:pt x="178" y="1948"/>
                    <a:pt x="-716" y="4611"/>
                    <a:pt x="625" y="7866"/>
                  </a:cubicBezTo>
                  <a:cubicBezTo>
                    <a:pt x="2264" y="11712"/>
                    <a:pt x="4945" y="14671"/>
                    <a:pt x="7329" y="17778"/>
                  </a:cubicBezTo>
                  <a:cubicBezTo>
                    <a:pt x="9265" y="20441"/>
                    <a:pt x="13138" y="20737"/>
                    <a:pt x="15968" y="19849"/>
                  </a:cubicBezTo>
                  <a:cubicBezTo>
                    <a:pt x="18054" y="19258"/>
                    <a:pt x="20884" y="17482"/>
                    <a:pt x="20736" y="14227"/>
                  </a:cubicBezTo>
                  <a:cubicBezTo>
                    <a:pt x="20437" y="10085"/>
                    <a:pt x="18948" y="7126"/>
                    <a:pt x="14628" y="653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C032D852-6214-5B4E-BEAB-3917EF531565}"/>
                </a:ext>
              </a:extLst>
            </p:cNvPr>
            <p:cNvSpPr/>
            <p:nvPr userDrawn="1"/>
          </p:nvSpPr>
          <p:spPr>
            <a:xfrm>
              <a:off x="1879599" y="2120901"/>
              <a:ext cx="242082" cy="15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19815" extrusionOk="0">
                  <a:moveTo>
                    <a:pt x="7811" y="3422"/>
                  </a:moveTo>
                  <a:lnTo>
                    <a:pt x="7811" y="3422"/>
                  </a:lnTo>
                  <a:cubicBezTo>
                    <a:pt x="5125" y="-447"/>
                    <a:pt x="1686" y="-1253"/>
                    <a:pt x="397" y="2132"/>
                  </a:cubicBezTo>
                  <a:cubicBezTo>
                    <a:pt x="-678" y="5195"/>
                    <a:pt x="612" y="8741"/>
                    <a:pt x="2116" y="9708"/>
                  </a:cubicBezTo>
                  <a:cubicBezTo>
                    <a:pt x="6522" y="12610"/>
                    <a:pt x="10283" y="17607"/>
                    <a:pt x="15119" y="19541"/>
                  </a:cubicBezTo>
                  <a:cubicBezTo>
                    <a:pt x="17161" y="20347"/>
                    <a:pt x="18773" y="19380"/>
                    <a:pt x="19847" y="16640"/>
                  </a:cubicBezTo>
                  <a:cubicBezTo>
                    <a:pt x="20492" y="14866"/>
                    <a:pt x="20922" y="11965"/>
                    <a:pt x="19740" y="11159"/>
                  </a:cubicBezTo>
                  <a:cubicBezTo>
                    <a:pt x="15871" y="8580"/>
                    <a:pt x="12540" y="3583"/>
                    <a:pt x="7811" y="342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AD94D509-601D-9140-845E-0940A6116544}"/>
                </a:ext>
              </a:extLst>
            </p:cNvPr>
            <p:cNvSpPr/>
            <p:nvPr userDrawn="1"/>
          </p:nvSpPr>
          <p:spPr>
            <a:xfrm>
              <a:off x="3810000" y="1219200"/>
              <a:ext cx="198873" cy="16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0010" extrusionOk="0">
                  <a:moveTo>
                    <a:pt x="9324" y="15422"/>
                  </a:moveTo>
                  <a:cubicBezTo>
                    <a:pt x="10782" y="17552"/>
                    <a:pt x="12107" y="20746"/>
                    <a:pt x="15287" y="19833"/>
                  </a:cubicBezTo>
                  <a:cubicBezTo>
                    <a:pt x="17938" y="20594"/>
                    <a:pt x="19396" y="18769"/>
                    <a:pt x="20323" y="16639"/>
                  </a:cubicBezTo>
                  <a:cubicBezTo>
                    <a:pt x="21118" y="14661"/>
                    <a:pt x="20853" y="12532"/>
                    <a:pt x="19130" y="10707"/>
                  </a:cubicBezTo>
                  <a:cubicBezTo>
                    <a:pt x="14757" y="5991"/>
                    <a:pt x="8926" y="4166"/>
                    <a:pt x="4156" y="363"/>
                  </a:cubicBezTo>
                  <a:cubicBezTo>
                    <a:pt x="2566" y="-854"/>
                    <a:pt x="1638" y="1276"/>
                    <a:pt x="711" y="2492"/>
                  </a:cubicBezTo>
                  <a:cubicBezTo>
                    <a:pt x="-482" y="4014"/>
                    <a:pt x="-85" y="5230"/>
                    <a:pt x="1240" y="6752"/>
                  </a:cubicBezTo>
                  <a:cubicBezTo>
                    <a:pt x="3758" y="9794"/>
                    <a:pt x="6938" y="12076"/>
                    <a:pt x="9324" y="1542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DCEC77F4-1E5B-BB40-985E-17241C9082EF}"/>
                </a:ext>
              </a:extLst>
            </p:cNvPr>
            <p:cNvSpPr/>
            <p:nvPr userDrawn="1"/>
          </p:nvSpPr>
          <p:spPr>
            <a:xfrm>
              <a:off x="3594099" y="3683000"/>
              <a:ext cx="140546" cy="22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0" h="21103" extrusionOk="0">
                  <a:moveTo>
                    <a:pt x="2280" y="458"/>
                  </a:moveTo>
                  <a:cubicBezTo>
                    <a:pt x="-1680" y="1412"/>
                    <a:pt x="841" y="3918"/>
                    <a:pt x="300" y="5709"/>
                  </a:cubicBezTo>
                  <a:cubicBezTo>
                    <a:pt x="5161" y="8453"/>
                    <a:pt x="7680" y="11914"/>
                    <a:pt x="8220" y="16091"/>
                  </a:cubicBezTo>
                  <a:cubicBezTo>
                    <a:pt x="10200" y="16568"/>
                    <a:pt x="10560" y="17642"/>
                    <a:pt x="10740" y="18836"/>
                  </a:cubicBezTo>
                  <a:cubicBezTo>
                    <a:pt x="10920" y="20506"/>
                    <a:pt x="12179" y="21103"/>
                    <a:pt x="14340" y="21103"/>
                  </a:cubicBezTo>
                  <a:cubicBezTo>
                    <a:pt x="16679" y="17523"/>
                    <a:pt x="18660" y="13823"/>
                    <a:pt x="19920" y="10005"/>
                  </a:cubicBezTo>
                  <a:cubicBezTo>
                    <a:pt x="19020" y="6902"/>
                    <a:pt x="15600" y="4873"/>
                    <a:pt x="12900" y="2486"/>
                  </a:cubicBezTo>
                  <a:cubicBezTo>
                    <a:pt x="10200" y="-20"/>
                    <a:pt x="6420" y="-497"/>
                    <a:pt x="2280" y="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68D6F469-95B3-7C4E-AE53-E1431983A482}"/>
                </a:ext>
              </a:extLst>
            </p:cNvPr>
            <p:cNvSpPr/>
            <p:nvPr userDrawn="1"/>
          </p:nvSpPr>
          <p:spPr>
            <a:xfrm>
              <a:off x="2679700" y="2387601"/>
              <a:ext cx="172275" cy="13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19784" extrusionOk="0">
                  <a:moveTo>
                    <a:pt x="19702" y="9474"/>
                  </a:moveTo>
                  <a:cubicBezTo>
                    <a:pt x="18958" y="3789"/>
                    <a:pt x="13595" y="0"/>
                    <a:pt x="6295" y="0"/>
                  </a:cubicBezTo>
                  <a:cubicBezTo>
                    <a:pt x="4359" y="758"/>
                    <a:pt x="1082" y="-1137"/>
                    <a:pt x="337" y="3410"/>
                  </a:cubicBezTo>
                  <a:cubicBezTo>
                    <a:pt x="-259" y="7010"/>
                    <a:pt x="-408" y="11368"/>
                    <a:pt x="2870" y="13073"/>
                  </a:cubicBezTo>
                  <a:cubicBezTo>
                    <a:pt x="5402" y="14400"/>
                    <a:pt x="7488" y="16484"/>
                    <a:pt x="9722" y="18189"/>
                  </a:cubicBezTo>
                  <a:cubicBezTo>
                    <a:pt x="12106" y="20084"/>
                    <a:pt x="14787" y="20463"/>
                    <a:pt x="17766" y="18379"/>
                  </a:cubicBezTo>
                  <a:cubicBezTo>
                    <a:pt x="21192" y="15916"/>
                    <a:pt x="20149" y="12505"/>
                    <a:pt x="19702" y="947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7E956970-CE62-B249-A8DE-2B65E3F3BFF4}"/>
                </a:ext>
              </a:extLst>
            </p:cNvPr>
            <p:cNvSpPr/>
            <p:nvPr userDrawn="1"/>
          </p:nvSpPr>
          <p:spPr>
            <a:xfrm>
              <a:off x="4444999" y="3390901"/>
              <a:ext cx="157779" cy="15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8" h="20383" extrusionOk="0">
                  <a:moveTo>
                    <a:pt x="915" y="4789"/>
                  </a:moveTo>
                  <a:cubicBezTo>
                    <a:pt x="-1165" y="8217"/>
                    <a:pt x="755" y="9760"/>
                    <a:pt x="2194" y="11646"/>
                  </a:cubicBezTo>
                  <a:cubicBezTo>
                    <a:pt x="4115" y="14046"/>
                    <a:pt x="6355" y="15932"/>
                    <a:pt x="8274" y="18332"/>
                  </a:cubicBezTo>
                  <a:cubicBezTo>
                    <a:pt x="10354" y="20903"/>
                    <a:pt x="13075" y="20903"/>
                    <a:pt x="14995" y="19189"/>
                  </a:cubicBezTo>
                  <a:cubicBezTo>
                    <a:pt x="17235" y="17303"/>
                    <a:pt x="20435" y="15417"/>
                    <a:pt x="19795" y="11303"/>
                  </a:cubicBezTo>
                  <a:cubicBezTo>
                    <a:pt x="19155" y="7017"/>
                    <a:pt x="11475" y="160"/>
                    <a:pt x="6515" y="160"/>
                  </a:cubicBezTo>
                  <a:cubicBezTo>
                    <a:pt x="3475" y="-697"/>
                    <a:pt x="2515" y="2046"/>
                    <a:pt x="915" y="478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C672289-C413-4740-B623-7C527ECD61B9}"/>
                </a:ext>
              </a:extLst>
            </p:cNvPr>
            <p:cNvSpPr/>
            <p:nvPr userDrawn="1"/>
          </p:nvSpPr>
          <p:spPr>
            <a:xfrm>
              <a:off x="4394199" y="3683001"/>
              <a:ext cx="208219" cy="16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19702" extrusionOk="0">
                  <a:moveTo>
                    <a:pt x="2899" y="152"/>
                  </a:moveTo>
                  <a:cubicBezTo>
                    <a:pt x="60" y="-774"/>
                    <a:pt x="-804" y="2775"/>
                    <a:pt x="800" y="4626"/>
                  </a:cubicBezTo>
                  <a:cubicBezTo>
                    <a:pt x="3269" y="7557"/>
                    <a:pt x="4256" y="12032"/>
                    <a:pt x="7712" y="13883"/>
                  </a:cubicBezTo>
                  <a:cubicBezTo>
                    <a:pt x="8206" y="16352"/>
                    <a:pt x="9440" y="17740"/>
                    <a:pt x="11292" y="18357"/>
                  </a:cubicBezTo>
                  <a:cubicBezTo>
                    <a:pt x="14377" y="20826"/>
                    <a:pt x="16722" y="19746"/>
                    <a:pt x="18945" y="16352"/>
                  </a:cubicBezTo>
                  <a:cubicBezTo>
                    <a:pt x="20426" y="14037"/>
                    <a:pt x="20796" y="11415"/>
                    <a:pt x="19192" y="9872"/>
                  </a:cubicBezTo>
                  <a:cubicBezTo>
                    <a:pt x="14502" y="4934"/>
                    <a:pt x="8824" y="1849"/>
                    <a:pt x="2899" y="15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2982C146-3987-4843-B931-B4A719499672}"/>
                </a:ext>
              </a:extLst>
            </p:cNvPr>
            <p:cNvSpPr/>
            <p:nvPr userDrawn="1"/>
          </p:nvSpPr>
          <p:spPr>
            <a:xfrm>
              <a:off x="4508500" y="2832100"/>
              <a:ext cx="213602" cy="17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0609" extrusionOk="0">
                  <a:moveTo>
                    <a:pt x="19453" y="12179"/>
                  </a:moveTo>
                  <a:cubicBezTo>
                    <a:pt x="15773" y="9179"/>
                    <a:pt x="13044" y="4679"/>
                    <a:pt x="8771" y="2879"/>
                  </a:cubicBezTo>
                  <a:cubicBezTo>
                    <a:pt x="8297" y="-421"/>
                    <a:pt x="5804" y="329"/>
                    <a:pt x="4262" y="29"/>
                  </a:cubicBezTo>
                  <a:cubicBezTo>
                    <a:pt x="2481" y="-271"/>
                    <a:pt x="1176" y="1829"/>
                    <a:pt x="345" y="3629"/>
                  </a:cubicBezTo>
                  <a:cubicBezTo>
                    <a:pt x="-604" y="5579"/>
                    <a:pt x="583" y="7079"/>
                    <a:pt x="1770" y="8129"/>
                  </a:cubicBezTo>
                  <a:cubicBezTo>
                    <a:pt x="3194" y="9329"/>
                    <a:pt x="3550" y="11879"/>
                    <a:pt x="5330" y="12629"/>
                  </a:cubicBezTo>
                  <a:cubicBezTo>
                    <a:pt x="6279" y="13979"/>
                    <a:pt x="7229" y="15329"/>
                    <a:pt x="8178" y="16529"/>
                  </a:cubicBezTo>
                  <a:cubicBezTo>
                    <a:pt x="10552" y="19529"/>
                    <a:pt x="13163" y="21179"/>
                    <a:pt x="16605" y="20429"/>
                  </a:cubicBezTo>
                  <a:cubicBezTo>
                    <a:pt x="17792" y="20129"/>
                    <a:pt x="19216" y="19529"/>
                    <a:pt x="18860" y="17879"/>
                  </a:cubicBezTo>
                  <a:cubicBezTo>
                    <a:pt x="18504" y="15629"/>
                    <a:pt x="20996" y="13379"/>
                    <a:pt x="19453" y="1217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57E51C74-7C03-0F4C-8AA9-3BD8B785A128}"/>
                </a:ext>
              </a:extLst>
            </p:cNvPr>
            <p:cNvSpPr/>
            <p:nvPr userDrawn="1"/>
          </p:nvSpPr>
          <p:spPr>
            <a:xfrm>
              <a:off x="2590800" y="1955801"/>
              <a:ext cx="170246" cy="12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2" h="19288" extrusionOk="0">
                  <a:moveTo>
                    <a:pt x="10514" y="16439"/>
                  </a:moveTo>
                  <a:cubicBezTo>
                    <a:pt x="12142" y="20453"/>
                    <a:pt x="14656" y="19497"/>
                    <a:pt x="16284" y="17968"/>
                  </a:cubicBezTo>
                  <a:cubicBezTo>
                    <a:pt x="18059" y="16439"/>
                    <a:pt x="20722" y="15101"/>
                    <a:pt x="19539" y="10131"/>
                  </a:cubicBezTo>
                  <a:cubicBezTo>
                    <a:pt x="17468" y="0"/>
                    <a:pt x="9479" y="4970"/>
                    <a:pt x="6667" y="573"/>
                  </a:cubicBezTo>
                  <a:cubicBezTo>
                    <a:pt x="2969" y="-1147"/>
                    <a:pt x="1637" y="1338"/>
                    <a:pt x="453" y="3632"/>
                  </a:cubicBezTo>
                  <a:cubicBezTo>
                    <a:pt x="-878" y="6308"/>
                    <a:pt x="1045" y="7837"/>
                    <a:pt x="2081" y="9557"/>
                  </a:cubicBezTo>
                  <a:cubicBezTo>
                    <a:pt x="4448" y="12807"/>
                    <a:pt x="8739" y="12425"/>
                    <a:pt x="10514" y="1643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4DED2DCA-37ED-1849-890B-2CD15AC6A2C4}"/>
                </a:ext>
              </a:extLst>
            </p:cNvPr>
            <p:cNvSpPr/>
            <p:nvPr userDrawn="1"/>
          </p:nvSpPr>
          <p:spPr>
            <a:xfrm>
              <a:off x="3657600" y="2171700"/>
              <a:ext cx="188062" cy="10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18321" extrusionOk="0">
                  <a:moveTo>
                    <a:pt x="3095" y="13235"/>
                  </a:moveTo>
                  <a:cubicBezTo>
                    <a:pt x="7022" y="13468"/>
                    <a:pt x="10108" y="19506"/>
                    <a:pt x="14176" y="18113"/>
                  </a:cubicBezTo>
                  <a:cubicBezTo>
                    <a:pt x="16280" y="17184"/>
                    <a:pt x="19366" y="20203"/>
                    <a:pt x="20207" y="14861"/>
                  </a:cubicBezTo>
                  <a:cubicBezTo>
                    <a:pt x="20768" y="11842"/>
                    <a:pt x="21469" y="6964"/>
                    <a:pt x="19225" y="5571"/>
                  </a:cubicBezTo>
                  <a:cubicBezTo>
                    <a:pt x="14315" y="2784"/>
                    <a:pt x="9406" y="-1397"/>
                    <a:pt x="3936" y="461"/>
                  </a:cubicBezTo>
                  <a:cubicBezTo>
                    <a:pt x="2252" y="926"/>
                    <a:pt x="148" y="926"/>
                    <a:pt x="9" y="5571"/>
                  </a:cubicBezTo>
                  <a:cubicBezTo>
                    <a:pt x="-131" y="9519"/>
                    <a:pt x="1412" y="13003"/>
                    <a:pt x="3095" y="1323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6B84AE28-97AA-6A4A-97D8-7929A26479CD}"/>
                </a:ext>
              </a:extLst>
            </p:cNvPr>
            <p:cNvSpPr/>
            <p:nvPr userDrawn="1"/>
          </p:nvSpPr>
          <p:spPr>
            <a:xfrm>
              <a:off x="3060699" y="3657600"/>
              <a:ext cx="215804" cy="18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0552" extrusionOk="0">
                  <a:moveTo>
                    <a:pt x="18088" y="12789"/>
                  </a:moveTo>
                  <a:cubicBezTo>
                    <a:pt x="14053" y="9094"/>
                    <a:pt x="9899" y="5541"/>
                    <a:pt x="5271" y="2983"/>
                  </a:cubicBezTo>
                  <a:cubicBezTo>
                    <a:pt x="5033" y="141"/>
                    <a:pt x="3491" y="-285"/>
                    <a:pt x="1592" y="141"/>
                  </a:cubicBezTo>
                  <a:cubicBezTo>
                    <a:pt x="-426" y="568"/>
                    <a:pt x="49" y="2699"/>
                    <a:pt x="49" y="4262"/>
                  </a:cubicBezTo>
                  <a:cubicBezTo>
                    <a:pt x="49" y="8383"/>
                    <a:pt x="2897" y="11510"/>
                    <a:pt x="7051" y="12078"/>
                  </a:cubicBezTo>
                  <a:cubicBezTo>
                    <a:pt x="9781" y="13641"/>
                    <a:pt x="11443" y="16910"/>
                    <a:pt x="13816" y="19041"/>
                  </a:cubicBezTo>
                  <a:cubicBezTo>
                    <a:pt x="15834" y="20889"/>
                    <a:pt x="17614" y="21315"/>
                    <a:pt x="19394" y="18757"/>
                  </a:cubicBezTo>
                  <a:cubicBezTo>
                    <a:pt x="21174" y="16199"/>
                    <a:pt x="19513" y="14068"/>
                    <a:pt x="18088" y="1278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7B5AC642-3202-3441-85C8-55FFAF0CE8CD}"/>
                </a:ext>
              </a:extLst>
            </p:cNvPr>
            <p:cNvSpPr/>
            <p:nvPr userDrawn="1"/>
          </p:nvSpPr>
          <p:spPr>
            <a:xfrm>
              <a:off x="4533899" y="3149600"/>
              <a:ext cx="139100" cy="12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0642" extrusionOk="0">
                  <a:moveTo>
                    <a:pt x="4751" y="54"/>
                  </a:moveTo>
                  <a:cubicBezTo>
                    <a:pt x="2330" y="465"/>
                    <a:pt x="654" y="2317"/>
                    <a:pt x="95" y="4785"/>
                  </a:cubicBezTo>
                  <a:cubicBezTo>
                    <a:pt x="-1022" y="9722"/>
                    <a:pt x="7916" y="20420"/>
                    <a:pt x="12757" y="20625"/>
                  </a:cubicBezTo>
                  <a:cubicBezTo>
                    <a:pt x="16854" y="20831"/>
                    <a:pt x="20205" y="19185"/>
                    <a:pt x="20392" y="14454"/>
                  </a:cubicBezTo>
                  <a:cubicBezTo>
                    <a:pt x="20578" y="8077"/>
                    <a:pt x="10523" y="-769"/>
                    <a:pt x="4751" y="5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6E7A9496-C090-B248-A779-5F5B3D59C396}"/>
                </a:ext>
              </a:extLst>
            </p:cNvPr>
            <p:cNvSpPr/>
            <p:nvPr userDrawn="1"/>
          </p:nvSpPr>
          <p:spPr>
            <a:xfrm>
              <a:off x="4851400" y="1625600"/>
              <a:ext cx="134451" cy="11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0136" extrusionOk="0">
                  <a:moveTo>
                    <a:pt x="4338" y="14247"/>
                  </a:moveTo>
                  <a:cubicBezTo>
                    <a:pt x="6612" y="17004"/>
                    <a:pt x="9643" y="16774"/>
                    <a:pt x="12107" y="19302"/>
                  </a:cubicBezTo>
                  <a:cubicBezTo>
                    <a:pt x="14381" y="21600"/>
                    <a:pt x="16276" y="18613"/>
                    <a:pt x="17981" y="16774"/>
                  </a:cubicBezTo>
                  <a:cubicBezTo>
                    <a:pt x="19876" y="14706"/>
                    <a:pt x="20823" y="12409"/>
                    <a:pt x="19308" y="9421"/>
                  </a:cubicBezTo>
                  <a:cubicBezTo>
                    <a:pt x="16845" y="4136"/>
                    <a:pt x="11918" y="3677"/>
                    <a:pt x="7939" y="0"/>
                  </a:cubicBezTo>
                  <a:cubicBezTo>
                    <a:pt x="5665" y="3217"/>
                    <a:pt x="1307" y="2068"/>
                    <a:pt x="170" y="6204"/>
                  </a:cubicBezTo>
                  <a:cubicBezTo>
                    <a:pt x="-777" y="10111"/>
                    <a:pt x="2444" y="11719"/>
                    <a:pt x="4338" y="1424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6A698C51-290F-5F46-83CF-EAB3976EF3A6}"/>
                </a:ext>
              </a:extLst>
            </p:cNvPr>
            <p:cNvSpPr/>
            <p:nvPr userDrawn="1"/>
          </p:nvSpPr>
          <p:spPr>
            <a:xfrm>
              <a:off x="2705099" y="1422401"/>
              <a:ext cx="129036" cy="9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19610" extrusionOk="0">
                  <a:moveTo>
                    <a:pt x="7930" y="15818"/>
                  </a:moveTo>
                  <a:cubicBezTo>
                    <a:pt x="9141" y="16078"/>
                    <a:pt x="10150" y="17119"/>
                    <a:pt x="11160" y="17900"/>
                  </a:cubicBezTo>
                  <a:cubicBezTo>
                    <a:pt x="13986" y="19462"/>
                    <a:pt x="17418" y="21023"/>
                    <a:pt x="19234" y="17380"/>
                  </a:cubicBezTo>
                  <a:cubicBezTo>
                    <a:pt x="21051" y="13476"/>
                    <a:pt x="21051" y="8531"/>
                    <a:pt x="18427" y="4107"/>
                  </a:cubicBezTo>
                  <a:cubicBezTo>
                    <a:pt x="16206" y="464"/>
                    <a:pt x="13178" y="-57"/>
                    <a:pt x="9747" y="204"/>
                  </a:cubicBezTo>
                  <a:cubicBezTo>
                    <a:pt x="5306" y="-577"/>
                    <a:pt x="663" y="724"/>
                    <a:pt x="58" y="6970"/>
                  </a:cubicBezTo>
                  <a:cubicBezTo>
                    <a:pt x="-549" y="12956"/>
                    <a:pt x="3690" y="15298"/>
                    <a:pt x="7930" y="1581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12E714CF-B86E-A142-9244-0CE845F2D2C2}"/>
                </a:ext>
              </a:extLst>
            </p:cNvPr>
            <p:cNvSpPr/>
            <p:nvPr userDrawn="1"/>
          </p:nvSpPr>
          <p:spPr>
            <a:xfrm>
              <a:off x="2578099" y="2743200"/>
              <a:ext cx="82672" cy="10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127" extrusionOk="0">
                  <a:moveTo>
                    <a:pt x="13230" y="21073"/>
                  </a:moveTo>
                  <a:cubicBezTo>
                    <a:pt x="18065" y="21600"/>
                    <a:pt x="20966" y="18176"/>
                    <a:pt x="20966" y="14488"/>
                  </a:cubicBezTo>
                  <a:cubicBezTo>
                    <a:pt x="21289" y="8693"/>
                    <a:pt x="17420" y="4215"/>
                    <a:pt x="12907" y="0"/>
                  </a:cubicBezTo>
                  <a:cubicBezTo>
                    <a:pt x="6137" y="1581"/>
                    <a:pt x="-311" y="5532"/>
                    <a:pt x="12" y="8956"/>
                  </a:cubicBezTo>
                  <a:cubicBezTo>
                    <a:pt x="12" y="14751"/>
                    <a:pt x="5170" y="20283"/>
                    <a:pt x="13230" y="2107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46E05491-1ACF-144F-96F2-A08C209B6EB8}"/>
                </a:ext>
              </a:extLst>
            </p:cNvPr>
            <p:cNvSpPr/>
            <p:nvPr userDrawn="1"/>
          </p:nvSpPr>
          <p:spPr>
            <a:xfrm>
              <a:off x="4140200" y="3835400"/>
              <a:ext cx="65040" cy="10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1" h="19779" extrusionOk="0">
                  <a:moveTo>
                    <a:pt x="6590" y="0"/>
                  </a:moveTo>
                  <a:cubicBezTo>
                    <a:pt x="7323" y="6736"/>
                    <a:pt x="4759" y="13239"/>
                    <a:pt x="0" y="19277"/>
                  </a:cubicBezTo>
                  <a:cubicBezTo>
                    <a:pt x="11351" y="21600"/>
                    <a:pt x="15012" y="15329"/>
                    <a:pt x="17574" y="11381"/>
                  </a:cubicBezTo>
                  <a:cubicBezTo>
                    <a:pt x="21600" y="5806"/>
                    <a:pt x="14644" y="2090"/>
                    <a:pt x="659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68C90BB8-A8D5-2446-A2B9-67B66371F0B8}"/>
                </a:ext>
              </a:extLst>
            </p:cNvPr>
            <p:cNvSpPr/>
            <p:nvPr userDrawn="1"/>
          </p:nvSpPr>
          <p:spPr>
            <a:xfrm>
              <a:off x="4356100" y="2273301"/>
              <a:ext cx="256868" cy="20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19647" extrusionOk="0">
                  <a:moveTo>
                    <a:pt x="17438" y="7584"/>
                  </a:moveTo>
                  <a:cubicBezTo>
                    <a:pt x="16138" y="6978"/>
                    <a:pt x="14838" y="6128"/>
                    <a:pt x="13638" y="5400"/>
                  </a:cubicBezTo>
                  <a:cubicBezTo>
                    <a:pt x="10438" y="3580"/>
                    <a:pt x="8138" y="-546"/>
                    <a:pt x="4038" y="61"/>
                  </a:cubicBezTo>
                  <a:cubicBezTo>
                    <a:pt x="2738" y="182"/>
                    <a:pt x="1038" y="-546"/>
                    <a:pt x="538" y="1396"/>
                  </a:cubicBezTo>
                  <a:cubicBezTo>
                    <a:pt x="-62" y="3337"/>
                    <a:pt x="-462" y="5764"/>
                    <a:pt x="1038" y="7584"/>
                  </a:cubicBezTo>
                  <a:cubicBezTo>
                    <a:pt x="4038" y="11225"/>
                    <a:pt x="7238" y="14623"/>
                    <a:pt x="10638" y="17656"/>
                  </a:cubicBezTo>
                  <a:cubicBezTo>
                    <a:pt x="11738" y="21054"/>
                    <a:pt x="14038" y="18991"/>
                    <a:pt x="15838" y="19355"/>
                  </a:cubicBezTo>
                  <a:cubicBezTo>
                    <a:pt x="17238" y="19598"/>
                    <a:pt x="17738" y="18384"/>
                    <a:pt x="17438" y="16807"/>
                  </a:cubicBezTo>
                  <a:cubicBezTo>
                    <a:pt x="17438" y="16807"/>
                    <a:pt x="17538" y="16564"/>
                    <a:pt x="17538" y="16564"/>
                  </a:cubicBezTo>
                  <a:cubicBezTo>
                    <a:pt x="21138" y="12924"/>
                    <a:pt x="21138" y="10861"/>
                    <a:pt x="17438" y="758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8983D43C-9368-2441-AFCE-70BAE634A1C8}"/>
                </a:ext>
              </a:extLst>
            </p:cNvPr>
            <p:cNvSpPr/>
            <p:nvPr userDrawn="1"/>
          </p:nvSpPr>
          <p:spPr>
            <a:xfrm>
              <a:off x="4152900" y="3086101"/>
              <a:ext cx="146828" cy="15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0515" extrusionOk="0">
                  <a:moveTo>
                    <a:pt x="14726" y="10927"/>
                  </a:moveTo>
                  <a:cubicBezTo>
                    <a:pt x="14051" y="7186"/>
                    <a:pt x="12364" y="3784"/>
                    <a:pt x="9326" y="1403"/>
                  </a:cubicBezTo>
                  <a:cubicBezTo>
                    <a:pt x="6795" y="-468"/>
                    <a:pt x="3589" y="-468"/>
                    <a:pt x="1226" y="1403"/>
                  </a:cubicBezTo>
                  <a:cubicBezTo>
                    <a:pt x="-630" y="2763"/>
                    <a:pt x="-123" y="5485"/>
                    <a:pt x="1057" y="7015"/>
                  </a:cubicBezTo>
                  <a:cubicBezTo>
                    <a:pt x="4263" y="10587"/>
                    <a:pt x="5782" y="15009"/>
                    <a:pt x="9326" y="18241"/>
                  </a:cubicBezTo>
                  <a:cubicBezTo>
                    <a:pt x="11351" y="20112"/>
                    <a:pt x="13207" y="21132"/>
                    <a:pt x="15907" y="20112"/>
                  </a:cubicBezTo>
                  <a:cubicBezTo>
                    <a:pt x="20970" y="15179"/>
                    <a:pt x="20801" y="14499"/>
                    <a:pt x="14726" y="1092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375AD3E2-E6FE-EC49-BE7D-44B558D411A6}"/>
                </a:ext>
              </a:extLst>
            </p:cNvPr>
            <p:cNvSpPr/>
            <p:nvPr userDrawn="1"/>
          </p:nvSpPr>
          <p:spPr>
            <a:xfrm>
              <a:off x="2565400" y="3302001"/>
              <a:ext cx="152908" cy="9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3" h="19753" extrusionOk="0">
                  <a:moveTo>
                    <a:pt x="12513" y="4303"/>
                  </a:moveTo>
                  <a:cubicBezTo>
                    <a:pt x="10370" y="1405"/>
                    <a:pt x="7732" y="1142"/>
                    <a:pt x="5258" y="352"/>
                  </a:cubicBezTo>
                  <a:cubicBezTo>
                    <a:pt x="3444" y="-175"/>
                    <a:pt x="1136" y="-702"/>
                    <a:pt x="311" y="3513"/>
                  </a:cubicBezTo>
                  <a:cubicBezTo>
                    <a:pt x="-513" y="7464"/>
                    <a:pt x="311" y="10625"/>
                    <a:pt x="2620" y="12205"/>
                  </a:cubicBezTo>
                  <a:cubicBezTo>
                    <a:pt x="6248" y="14839"/>
                    <a:pt x="10040" y="17737"/>
                    <a:pt x="13997" y="19317"/>
                  </a:cubicBezTo>
                  <a:cubicBezTo>
                    <a:pt x="18449" y="20898"/>
                    <a:pt x="21087" y="18264"/>
                    <a:pt x="19274" y="10098"/>
                  </a:cubicBezTo>
                  <a:cubicBezTo>
                    <a:pt x="19439" y="352"/>
                    <a:pt x="16635" y="615"/>
                    <a:pt x="12513" y="430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E5BF4763-FFF9-C54C-A82A-ACF4E5366137}"/>
                </a:ext>
              </a:extLst>
            </p:cNvPr>
            <p:cNvSpPr/>
            <p:nvPr userDrawn="1"/>
          </p:nvSpPr>
          <p:spPr>
            <a:xfrm>
              <a:off x="3238499" y="1231901"/>
              <a:ext cx="298819" cy="2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8" h="20144" extrusionOk="0">
                  <a:moveTo>
                    <a:pt x="17324" y="11543"/>
                  </a:moveTo>
                  <a:cubicBezTo>
                    <a:pt x="17324" y="11543"/>
                    <a:pt x="17240" y="11418"/>
                    <a:pt x="17240" y="11418"/>
                  </a:cubicBezTo>
                  <a:cubicBezTo>
                    <a:pt x="16654" y="8780"/>
                    <a:pt x="15649" y="7273"/>
                    <a:pt x="13723" y="7776"/>
                  </a:cubicBezTo>
                  <a:cubicBezTo>
                    <a:pt x="11128" y="5515"/>
                    <a:pt x="8616" y="3129"/>
                    <a:pt x="6021" y="1120"/>
                  </a:cubicBezTo>
                  <a:cubicBezTo>
                    <a:pt x="4347" y="-261"/>
                    <a:pt x="2421" y="-387"/>
                    <a:pt x="747" y="869"/>
                  </a:cubicBezTo>
                  <a:cubicBezTo>
                    <a:pt x="-509" y="1873"/>
                    <a:pt x="161" y="4134"/>
                    <a:pt x="328" y="5892"/>
                  </a:cubicBezTo>
                  <a:cubicBezTo>
                    <a:pt x="496" y="7650"/>
                    <a:pt x="1500" y="8278"/>
                    <a:pt x="2337" y="9032"/>
                  </a:cubicBezTo>
                  <a:cubicBezTo>
                    <a:pt x="5351" y="11920"/>
                    <a:pt x="8449" y="14683"/>
                    <a:pt x="11463" y="17571"/>
                  </a:cubicBezTo>
                  <a:cubicBezTo>
                    <a:pt x="15314" y="21213"/>
                    <a:pt x="16654" y="21087"/>
                    <a:pt x="18663" y="16567"/>
                  </a:cubicBezTo>
                  <a:cubicBezTo>
                    <a:pt x="21091" y="13176"/>
                    <a:pt x="18663" y="12673"/>
                    <a:pt x="17324" y="1154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81DB8-3B71-0441-8CE6-C43FA9D09379}"/>
              </a:ext>
            </a:extLst>
          </p:cNvPr>
          <p:cNvGrpSpPr/>
          <p:nvPr/>
        </p:nvGrpSpPr>
        <p:grpSpPr>
          <a:xfrm>
            <a:off x="9282896" y="1600945"/>
            <a:ext cx="2573256" cy="4346190"/>
            <a:chOff x="9931399" y="1295400"/>
            <a:chExt cx="1603801" cy="2516875"/>
          </a:xfrm>
        </p:grpSpPr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62BA0261-637E-FD46-BAA7-C37AB3F2F1CC}"/>
                </a:ext>
              </a:extLst>
            </p:cNvPr>
            <p:cNvSpPr/>
            <p:nvPr userDrawn="1"/>
          </p:nvSpPr>
          <p:spPr>
            <a:xfrm>
              <a:off x="9931399" y="1295400"/>
              <a:ext cx="1603801" cy="1648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21" extrusionOk="0">
                  <a:moveTo>
                    <a:pt x="20595" y="18566"/>
                  </a:moveTo>
                  <a:cubicBezTo>
                    <a:pt x="20595" y="18897"/>
                    <a:pt x="20883" y="19046"/>
                    <a:pt x="21086" y="19212"/>
                  </a:cubicBezTo>
                  <a:cubicBezTo>
                    <a:pt x="21425" y="19477"/>
                    <a:pt x="21527" y="19759"/>
                    <a:pt x="21256" y="20091"/>
                  </a:cubicBezTo>
                  <a:cubicBezTo>
                    <a:pt x="21239" y="20124"/>
                    <a:pt x="21222" y="20157"/>
                    <a:pt x="21188" y="20190"/>
                  </a:cubicBezTo>
                  <a:cubicBezTo>
                    <a:pt x="21035" y="20207"/>
                    <a:pt x="20866" y="20223"/>
                    <a:pt x="20713" y="20240"/>
                  </a:cubicBezTo>
                  <a:cubicBezTo>
                    <a:pt x="19832" y="20107"/>
                    <a:pt x="18950" y="20074"/>
                    <a:pt x="18051" y="20190"/>
                  </a:cubicBezTo>
                  <a:cubicBezTo>
                    <a:pt x="17611" y="20240"/>
                    <a:pt x="17204" y="20339"/>
                    <a:pt x="16797" y="20505"/>
                  </a:cubicBezTo>
                  <a:cubicBezTo>
                    <a:pt x="16763" y="20522"/>
                    <a:pt x="16746" y="20522"/>
                    <a:pt x="16712" y="20522"/>
                  </a:cubicBezTo>
                  <a:cubicBezTo>
                    <a:pt x="16186" y="20522"/>
                    <a:pt x="15661" y="20671"/>
                    <a:pt x="15169" y="20787"/>
                  </a:cubicBezTo>
                  <a:cubicBezTo>
                    <a:pt x="13050" y="21284"/>
                    <a:pt x="10863" y="21301"/>
                    <a:pt x="8709" y="21500"/>
                  </a:cubicBezTo>
                  <a:cubicBezTo>
                    <a:pt x="7387" y="21533"/>
                    <a:pt x="6048" y="21533"/>
                    <a:pt x="4725" y="21450"/>
                  </a:cubicBezTo>
                  <a:cubicBezTo>
                    <a:pt x="3742" y="21384"/>
                    <a:pt x="2775" y="21334"/>
                    <a:pt x="1809" y="21218"/>
                  </a:cubicBezTo>
                  <a:cubicBezTo>
                    <a:pt x="1538" y="21185"/>
                    <a:pt x="1249" y="21119"/>
                    <a:pt x="978" y="21301"/>
                  </a:cubicBezTo>
                  <a:cubicBezTo>
                    <a:pt x="792" y="21434"/>
                    <a:pt x="537" y="21467"/>
                    <a:pt x="351" y="21251"/>
                  </a:cubicBezTo>
                  <a:cubicBezTo>
                    <a:pt x="114" y="21003"/>
                    <a:pt x="-73" y="20704"/>
                    <a:pt x="29" y="20389"/>
                  </a:cubicBezTo>
                  <a:cubicBezTo>
                    <a:pt x="164" y="19942"/>
                    <a:pt x="215" y="19477"/>
                    <a:pt x="283" y="19013"/>
                  </a:cubicBezTo>
                  <a:cubicBezTo>
                    <a:pt x="385" y="18251"/>
                    <a:pt x="571" y="17521"/>
                    <a:pt x="758" y="16775"/>
                  </a:cubicBezTo>
                  <a:cubicBezTo>
                    <a:pt x="1012" y="15764"/>
                    <a:pt x="1351" y="14770"/>
                    <a:pt x="1605" y="13758"/>
                  </a:cubicBezTo>
                  <a:cubicBezTo>
                    <a:pt x="1860" y="12747"/>
                    <a:pt x="2148" y="11752"/>
                    <a:pt x="2487" y="10774"/>
                  </a:cubicBezTo>
                  <a:cubicBezTo>
                    <a:pt x="2775" y="9929"/>
                    <a:pt x="3098" y="9067"/>
                    <a:pt x="3267" y="8188"/>
                  </a:cubicBezTo>
                  <a:cubicBezTo>
                    <a:pt x="3504" y="7028"/>
                    <a:pt x="3793" y="5868"/>
                    <a:pt x="3911" y="4674"/>
                  </a:cubicBezTo>
                  <a:cubicBezTo>
                    <a:pt x="3928" y="4525"/>
                    <a:pt x="3945" y="4376"/>
                    <a:pt x="3928" y="4243"/>
                  </a:cubicBezTo>
                  <a:cubicBezTo>
                    <a:pt x="3843" y="3862"/>
                    <a:pt x="4098" y="3580"/>
                    <a:pt x="4183" y="3232"/>
                  </a:cubicBezTo>
                  <a:cubicBezTo>
                    <a:pt x="4301" y="2718"/>
                    <a:pt x="4318" y="2187"/>
                    <a:pt x="4437" y="1674"/>
                  </a:cubicBezTo>
                  <a:cubicBezTo>
                    <a:pt x="4539" y="1209"/>
                    <a:pt x="4369" y="911"/>
                    <a:pt x="3979" y="662"/>
                  </a:cubicBezTo>
                  <a:cubicBezTo>
                    <a:pt x="3827" y="580"/>
                    <a:pt x="3606" y="480"/>
                    <a:pt x="3708" y="231"/>
                  </a:cubicBezTo>
                  <a:cubicBezTo>
                    <a:pt x="3793" y="16"/>
                    <a:pt x="4013" y="-34"/>
                    <a:pt x="4233" y="99"/>
                  </a:cubicBezTo>
                  <a:cubicBezTo>
                    <a:pt x="4386" y="182"/>
                    <a:pt x="4539" y="381"/>
                    <a:pt x="4674" y="66"/>
                  </a:cubicBezTo>
                  <a:cubicBezTo>
                    <a:pt x="4742" y="-67"/>
                    <a:pt x="5132" y="16"/>
                    <a:pt x="5234" y="182"/>
                  </a:cubicBezTo>
                  <a:cubicBezTo>
                    <a:pt x="5335" y="347"/>
                    <a:pt x="5420" y="397"/>
                    <a:pt x="5573" y="265"/>
                  </a:cubicBezTo>
                  <a:cubicBezTo>
                    <a:pt x="5692" y="165"/>
                    <a:pt x="5810" y="198"/>
                    <a:pt x="5929" y="265"/>
                  </a:cubicBezTo>
                  <a:cubicBezTo>
                    <a:pt x="6132" y="364"/>
                    <a:pt x="6285" y="513"/>
                    <a:pt x="6454" y="662"/>
                  </a:cubicBezTo>
                  <a:cubicBezTo>
                    <a:pt x="6624" y="812"/>
                    <a:pt x="6777" y="977"/>
                    <a:pt x="7031" y="1011"/>
                  </a:cubicBezTo>
                  <a:cubicBezTo>
                    <a:pt x="7183" y="1027"/>
                    <a:pt x="7336" y="1127"/>
                    <a:pt x="7353" y="1276"/>
                  </a:cubicBezTo>
                  <a:cubicBezTo>
                    <a:pt x="7438" y="1740"/>
                    <a:pt x="7845" y="1972"/>
                    <a:pt x="8150" y="2270"/>
                  </a:cubicBezTo>
                  <a:cubicBezTo>
                    <a:pt x="9082" y="3199"/>
                    <a:pt x="9981" y="4144"/>
                    <a:pt x="10846" y="5122"/>
                  </a:cubicBezTo>
                  <a:cubicBezTo>
                    <a:pt x="11524" y="5884"/>
                    <a:pt x="12185" y="6647"/>
                    <a:pt x="12829" y="7426"/>
                  </a:cubicBezTo>
                  <a:cubicBezTo>
                    <a:pt x="13474" y="8188"/>
                    <a:pt x="14067" y="8984"/>
                    <a:pt x="14660" y="9780"/>
                  </a:cubicBezTo>
                  <a:cubicBezTo>
                    <a:pt x="15508" y="10907"/>
                    <a:pt x="16322" y="12051"/>
                    <a:pt x="17119" y="13211"/>
                  </a:cubicBezTo>
                  <a:cubicBezTo>
                    <a:pt x="17899" y="14372"/>
                    <a:pt x="18679" y="15532"/>
                    <a:pt x="19408" y="16726"/>
                  </a:cubicBezTo>
                  <a:cubicBezTo>
                    <a:pt x="19611" y="17057"/>
                    <a:pt x="19815" y="17372"/>
                    <a:pt x="20035" y="17687"/>
                  </a:cubicBezTo>
                  <a:cubicBezTo>
                    <a:pt x="19967" y="17969"/>
                    <a:pt x="20272" y="18068"/>
                    <a:pt x="20323" y="18284"/>
                  </a:cubicBezTo>
                  <a:cubicBezTo>
                    <a:pt x="20357" y="18433"/>
                    <a:pt x="20442" y="18516"/>
                    <a:pt x="20595" y="18566"/>
                  </a:cubicBezTo>
                  <a:close/>
                  <a:moveTo>
                    <a:pt x="18797" y="18002"/>
                  </a:moveTo>
                  <a:cubicBezTo>
                    <a:pt x="18696" y="17820"/>
                    <a:pt x="18611" y="17637"/>
                    <a:pt x="18492" y="17472"/>
                  </a:cubicBezTo>
                  <a:cubicBezTo>
                    <a:pt x="17899" y="16692"/>
                    <a:pt x="17407" y="15830"/>
                    <a:pt x="16865" y="15018"/>
                  </a:cubicBezTo>
                  <a:cubicBezTo>
                    <a:pt x="16102" y="13891"/>
                    <a:pt x="15407" y="12731"/>
                    <a:pt x="14644" y="11603"/>
                  </a:cubicBezTo>
                  <a:cubicBezTo>
                    <a:pt x="14084" y="10758"/>
                    <a:pt x="13474" y="9962"/>
                    <a:pt x="12863" y="9133"/>
                  </a:cubicBezTo>
                  <a:cubicBezTo>
                    <a:pt x="12033" y="8006"/>
                    <a:pt x="11134" y="6945"/>
                    <a:pt x="10235" y="5868"/>
                  </a:cubicBezTo>
                  <a:cubicBezTo>
                    <a:pt x="10201" y="5834"/>
                    <a:pt x="10185" y="5752"/>
                    <a:pt x="10083" y="5818"/>
                  </a:cubicBezTo>
                  <a:cubicBezTo>
                    <a:pt x="10151" y="5917"/>
                    <a:pt x="10218" y="6033"/>
                    <a:pt x="10286" y="6133"/>
                  </a:cubicBezTo>
                  <a:cubicBezTo>
                    <a:pt x="10761" y="6912"/>
                    <a:pt x="11253" y="7691"/>
                    <a:pt x="11727" y="8487"/>
                  </a:cubicBezTo>
                  <a:cubicBezTo>
                    <a:pt x="12287" y="9432"/>
                    <a:pt x="12762" y="10426"/>
                    <a:pt x="13440" y="11288"/>
                  </a:cubicBezTo>
                  <a:cubicBezTo>
                    <a:pt x="14220" y="12266"/>
                    <a:pt x="14966" y="13261"/>
                    <a:pt x="15610" y="14339"/>
                  </a:cubicBezTo>
                  <a:cubicBezTo>
                    <a:pt x="15813" y="14687"/>
                    <a:pt x="16034" y="15035"/>
                    <a:pt x="16254" y="15399"/>
                  </a:cubicBezTo>
                  <a:cubicBezTo>
                    <a:pt x="16831" y="16361"/>
                    <a:pt x="17272" y="17389"/>
                    <a:pt x="17695" y="18417"/>
                  </a:cubicBezTo>
                  <a:cubicBezTo>
                    <a:pt x="17729" y="18533"/>
                    <a:pt x="17628" y="18748"/>
                    <a:pt x="17831" y="18731"/>
                  </a:cubicBezTo>
                  <a:cubicBezTo>
                    <a:pt x="18255" y="18715"/>
                    <a:pt x="18679" y="18731"/>
                    <a:pt x="19103" y="18765"/>
                  </a:cubicBezTo>
                  <a:cubicBezTo>
                    <a:pt x="19204" y="18765"/>
                    <a:pt x="19323" y="18731"/>
                    <a:pt x="19272" y="18615"/>
                  </a:cubicBezTo>
                  <a:cubicBezTo>
                    <a:pt x="19153" y="18417"/>
                    <a:pt x="19086" y="18135"/>
                    <a:pt x="18797" y="18002"/>
                  </a:cubicBezTo>
                  <a:close/>
                  <a:moveTo>
                    <a:pt x="6675" y="3431"/>
                  </a:moveTo>
                  <a:cubicBezTo>
                    <a:pt x="6539" y="3795"/>
                    <a:pt x="6421" y="4077"/>
                    <a:pt x="6319" y="4376"/>
                  </a:cubicBezTo>
                  <a:cubicBezTo>
                    <a:pt x="5861" y="5503"/>
                    <a:pt x="5420" y="6647"/>
                    <a:pt x="4963" y="7774"/>
                  </a:cubicBezTo>
                  <a:cubicBezTo>
                    <a:pt x="4878" y="7973"/>
                    <a:pt x="4844" y="8172"/>
                    <a:pt x="4827" y="8371"/>
                  </a:cubicBezTo>
                  <a:cubicBezTo>
                    <a:pt x="4810" y="9001"/>
                    <a:pt x="4827" y="9631"/>
                    <a:pt x="4776" y="10244"/>
                  </a:cubicBezTo>
                  <a:cubicBezTo>
                    <a:pt x="4691" y="11355"/>
                    <a:pt x="4607" y="12482"/>
                    <a:pt x="4437" y="13593"/>
                  </a:cubicBezTo>
                  <a:cubicBezTo>
                    <a:pt x="4200" y="15167"/>
                    <a:pt x="4013" y="16742"/>
                    <a:pt x="3539" y="18267"/>
                  </a:cubicBezTo>
                  <a:cubicBezTo>
                    <a:pt x="3488" y="18417"/>
                    <a:pt x="3301" y="18582"/>
                    <a:pt x="3403" y="18715"/>
                  </a:cubicBezTo>
                  <a:cubicBezTo>
                    <a:pt x="3522" y="18848"/>
                    <a:pt x="3708" y="18682"/>
                    <a:pt x="3878" y="18649"/>
                  </a:cubicBezTo>
                  <a:cubicBezTo>
                    <a:pt x="4488" y="18582"/>
                    <a:pt x="5098" y="18483"/>
                    <a:pt x="5726" y="18516"/>
                  </a:cubicBezTo>
                  <a:cubicBezTo>
                    <a:pt x="6319" y="18533"/>
                    <a:pt x="6929" y="18483"/>
                    <a:pt x="7523" y="18516"/>
                  </a:cubicBezTo>
                  <a:cubicBezTo>
                    <a:pt x="8710" y="18582"/>
                    <a:pt x="9896" y="18499"/>
                    <a:pt x="11100" y="18516"/>
                  </a:cubicBezTo>
                  <a:cubicBezTo>
                    <a:pt x="11744" y="18533"/>
                    <a:pt x="12406" y="18499"/>
                    <a:pt x="13050" y="18499"/>
                  </a:cubicBezTo>
                  <a:cubicBezTo>
                    <a:pt x="13949" y="18516"/>
                    <a:pt x="14847" y="18533"/>
                    <a:pt x="15746" y="18466"/>
                  </a:cubicBezTo>
                  <a:cubicBezTo>
                    <a:pt x="15983" y="18450"/>
                    <a:pt x="15983" y="18350"/>
                    <a:pt x="15881" y="18184"/>
                  </a:cubicBezTo>
                  <a:cubicBezTo>
                    <a:pt x="15695" y="17919"/>
                    <a:pt x="15525" y="17637"/>
                    <a:pt x="15356" y="17372"/>
                  </a:cubicBezTo>
                  <a:cubicBezTo>
                    <a:pt x="14745" y="16361"/>
                    <a:pt x="14169" y="15333"/>
                    <a:pt x="13626" y="14289"/>
                  </a:cubicBezTo>
                  <a:cubicBezTo>
                    <a:pt x="13253" y="13559"/>
                    <a:pt x="12863" y="12830"/>
                    <a:pt x="12490" y="12101"/>
                  </a:cubicBezTo>
                  <a:cubicBezTo>
                    <a:pt x="12100" y="11355"/>
                    <a:pt x="11761" y="10576"/>
                    <a:pt x="11287" y="9863"/>
                  </a:cubicBezTo>
                  <a:cubicBezTo>
                    <a:pt x="10744" y="9050"/>
                    <a:pt x="10100" y="8288"/>
                    <a:pt x="9506" y="7509"/>
                  </a:cubicBezTo>
                  <a:cubicBezTo>
                    <a:pt x="8998" y="6829"/>
                    <a:pt x="8455" y="6166"/>
                    <a:pt x="7997" y="5470"/>
                  </a:cubicBezTo>
                  <a:cubicBezTo>
                    <a:pt x="7557" y="4823"/>
                    <a:pt x="7082" y="4193"/>
                    <a:pt x="6675" y="3431"/>
                  </a:cubicBezTo>
                  <a:close/>
                  <a:moveTo>
                    <a:pt x="3504" y="12167"/>
                  </a:moveTo>
                  <a:cubicBezTo>
                    <a:pt x="2792" y="14438"/>
                    <a:pt x="2233" y="16742"/>
                    <a:pt x="1724" y="19080"/>
                  </a:cubicBezTo>
                  <a:cubicBezTo>
                    <a:pt x="1809" y="19063"/>
                    <a:pt x="1826" y="19080"/>
                    <a:pt x="1843" y="19063"/>
                  </a:cubicBezTo>
                  <a:cubicBezTo>
                    <a:pt x="1877" y="19030"/>
                    <a:pt x="1911" y="18997"/>
                    <a:pt x="1945" y="18964"/>
                  </a:cubicBezTo>
                  <a:cubicBezTo>
                    <a:pt x="2386" y="18433"/>
                    <a:pt x="2606" y="17803"/>
                    <a:pt x="2792" y="17157"/>
                  </a:cubicBezTo>
                  <a:cubicBezTo>
                    <a:pt x="3182" y="15864"/>
                    <a:pt x="3301" y="14521"/>
                    <a:pt x="3437" y="13178"/>
                  </a:cubicBezTo>
                  <a:cubicBezTo>
                    <a:pt x="3471" y="12847"/>
                    <a:pt x="3538" y="12498"/>
                    <a:pt x="3504" y="12167"/>
                  </a:cubicBezTo>
                  <a:close/>
                  <a:moveTo>
                    <a:pt x="5149" y="1657"/>
                  </a:moveTo>
                  <a:cubicBezTo>
                    <a:pt x="5081" y="2353"/>
                    <a:pt x="5030" y="2983"/>
                    <a:pt x="4980" y="3630"/>
                  </a:cubicBezTo>
                  <a:cubicBezTo>
                    <a:pt x="4980" y="3696"/>
                    <a:pt x="4912" y="3795"/>
                    <a:pt x="5030" y="3829"/>
                  </a:cubicBezTo>
                  <a:cubicBezTo>
                    <a:pt x="5132" y="3862"/>
                    <a:pt x="5200" y="3812"/>
                    <a:pt x="5251" y="3713"/>
                  </a:cubicBezTo>
                  <a:cubicBezTo>
                    <a:pt x="5437" y="3298"/>
                    <a:pt x="5641" y="2884"/>
                    <a:pt x="5827" y="2469"/>
                  </a:cubicBezTo>
                  <a:cubicBezTo>
                    <a:pt x="5878" y="2370"/>
                    <a:pt x="5861" y="2287"/>
                    <a:pt x="5776" y="2204"/>
                  </a:cubicBezTo>
                  <a:cubicBezTo>
                    <a:pt x="5573" y="2038"/>
                    <a:pt x="5386" y="1873"/>
                    <a:pt x="5149" y="165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4D2E826F-3710-064D-AA47-77729B3861C9}"/>
                </a:ext>
              </a:extLst>
            </p:cNvPr>
            <p:cNvSpPr/>
            <p:nvPr userDrawn="1"/>
          </p:nvSpPr>
          <p:spPr>
            <a:xfrm>
              <a:off x="10426700" y="2336801"/>
              <a:ext cx="676572" cy="76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02" extrusionOk="0">
                  <a:moveTo>
                    <a:pt x="12978" y="19151"/>
                  </a:moveTo>
                  <a:cubicBezTo>
                    <a:pt x="9631" y="19717"/>
                    <a:pt x="6323" y="20282"/>
                    <a:pt x="3016" y="21095"/>
                  </a:cubicBezTo>
                  <a:cubicBezTo>
                    <a:pt x="1103" y="21555"/>
                    <a:pt x="-332" y="20494"/>
                    <a:pt x="67" y="18762"/>
                  </a:cubicBezTo>
                  <a:cubicBezTo>
                    <a:pt x="824" y="15616"/>
                    <a:pt x="1740" y="12470"/>
                    <a:pt x="2537" y="9323"/>
                  </a:cubicBezTo>
                  <a:cubicBezTo>
                    <a:pt x="2936" y="7662"/>
                    <a:pt x="3574" y="6036"/>
                    <a:pt x="3932" y="4339"/>
                  </a:cubicBezTo>
                  <a:cubicBezTo>
                    <a:pt x="4131" y="3419"/>
                    <a:pt x="4929" y="2500"/>
                    <a:pt x="5287" y="1510"/>
                  </a:cubicBezTo>
                  <a:cubicBezTo>
                    <a:pt x="5327" y="1404"/>
                    <a:pt x="5367" y="1263"/>
                    <a:pt x="5447" y="1157"/>
                  </a:cubicBezTo>
                  <a:cubicBezTo>
                    <a:pt x="5726" y="803"/>
                    <a:pt x="5367" y="61"/>
                    <a:pt x="6124" y="26"/>
                  </a:cubicBezTo>
                  <a:cubicBezTo>
                    <a:pt x="7001" y="-45"/>
                    <a:pt x="7917" y="-10"/>
                    <a:pt x="8555" y="697"/>
                  </a:cubicBezTo>
                  <a:cubicBezTo>
                    <a:pt x="9551" y="1758"/>
                    <a:pt x="10428" y="2889"/>
                    <a:pt x="11185" y="4091"/>
                  </a:cubicBezTo>
                  <a:cubicBezTo>
                    <a:pt x="12261" y="5753"/>
                    <a:pt x="13138" y="7556"/>
                    <a:pt x="14613" y="9040"/>
                  </a:cubicBezTo>
                  <a:cubicBezTo>
                    <a:pt x="15171" y="9606"/>
                    <a:pt x="15330" y="10348"/>
                    <a:pt x="15808" y="10914"/>
                  </a:cubicBezTo>
                  <a:cubicBezTo>
                    <a:pt x="17123" y="12682"/>
                    <a:pt x="18399" y="14485"/>
                    <a:pt x="19714" y="16252"/>
                  </a:cubicBezTo>
                  <a:cubicBezTo>
                    <a:pt x="19873" y="16500"/>
                    <a:pt x="20112" y="16464"/>
                    <a:pt x="20351" y="16500"/>
                  </a:cubicBezTo>
                  <a:cubicBezTo>
                    <a:pt x="20710" y="16535"/>
                    <a:pt x="21188" y="16535"/>
                    <a:pt x="21228" y="16889"/>
                  </a:cubicBezTo>
                  <a:cubicBezTo>
                    <a:pt x="21268" y="17313"/>
                    <a:pt x="20710" y="17313"/>
                    <a:pt x="20391" y="17419"/>
                  </a:cubicBezTo>
                  <a:cubicBezTo>
                    <a:pt x="20112" y="17525"/>
                    <a:pt x="19793" y="17631"/>
                    <a:pt x="19475" y="17631"/>
                  </a:cubicBezTo>
                  <a:cubicBezTo>
                    <a:pt x="17203" y="17666"/>
                    <a:pt x="15170" y="18621"/>
                    <a:pt x="12978" y="19151"/>
                  </a:cubicBezTo>
                  <a:close/>
                  <a:moveTo>
                    <a:pt x="11544" y="18267"/>
                  </a:moveTo>
                  <a:cubicBezTo>
                    <a:pt x="13656" y="17984"/>
                    <a:pt x="15569" y="17171"/>
                    <a:pt x="17761" y="16782"/>
                  </a:cubicBezTo>
                  <a:cubicBezTo>
                    <a:pt x="16366" y="15404"/>
                    <a:pt x="15370" y="13954"/>
                    <a:pt x="14373" y="12470"/>
                  </a:cubicBezTo>
                  <a:cubicBezTo>
                    <a:pt x="14015" y="11975"/>
                    <a:pt x="13696" y="11444"/>
                    <a:pt x="13337" y="10949"/>
                  </a:cubicBezTo>
                  <a:cubicBezTo>
                    <a:pt x="11663" y="8652"/>
                    <a:pt x="9830" y="6460"/>
                    <a:pt x="8316" y="4091"/>
                  </a:cubicBezTo>
                  <a:cubicBezTo>
                    <a:pt x="7997" y="3561"/>
                    <a:pt x="7957" y="2925"/>
                    <a:pt x="7439" y="2430"/>
                  </a:cubicBezTo>
                  <a:cubicBezTo>
                    <a:pt x="7001" y="2748"/>
                    <a:pt x="7040" y="3172"/>
                    <a:pt x="6961" y="3490"/>
                  </a:cubicBezTo>
                  <a:cubicBezTo>
                    <a:pt x="5606" y="8652"/>
                    <a:pt x="4251" y="13813"/>
                    <a:pt x="2896" y="18939"/>
                  </a:cubicBezTo>
                  <a:cubicBezTo>
                    <a:pt x="2736" y="19611"/>
                    <a:pt x="2856" y="19787"/>
                    <a:pt x="3613" y="19646"/>
                  </a:cubicBezTo>
                  <a:cubicBezTo>
                    <a:pt x="6244" y="19186"/>
                    <a:pt x="8874" y="18727"/>
                    <a:pt x="11544" y="18267"/>
                  </a:cubicBezTo>
                  <a:close/>
                </a:path>
              </a:pathLst>
            </a:custGeom>
            <a:solidFill>
              <a:srgbClr val="6BC8C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8B152063-8D30-EC42-8D16-0A7305D668BE}"/>
                </a:ext>
              </a:extLst>
            </p:cNvPr>
            <p:cNvSpPr/>
            <p:nvPr userDrawn="1"/>
          </p:nvSpPr>
          <p:spPr>
            <a:xfrm>
              <a:off x="10769599" y="3149601"/>
              <a:ext cx="590922" cy="66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0988" extrusionOk="0">
                  <a:moveTo>
                    <a:pt x="3298" y="6456"/>
                  </a:moveTo>
                  <a:cubicBezTo>
                    <a:pt x="4028" y="4566"/>
                    <a:pt x="4805" y="2675"/>
                    <a:pt x="5535" y="785"/>
                  </a:cubicBezTo>
                  <a:cubicBezTo>
                    <a:pt x="5627" y="503"/>
                    <a:pt x="5764" y="262"/>
                    <a:pt x="5901" y="20"/>
                  </a:cubicBezTo>
                  <a:cubicBezTo>
                    <a:pt x="8686" y="-221"/>
                    <a:pt x="9600" y="1710"/>
                    <a:pt x="10695" y="3319"/>
                  </a:cubicBezTo>
                  <a:cubicBezTo>
                    <a:pt x="12065" y="5290"/>
                    <a:pt x="13344" y="7301"/>
                    <a:pt x="14760" y="9232"/>
                  </a:cubicBezTo>
                  <a:cubicBezTo>
                    <a:pt x="16267" y="11323"/>
                    <a:pt x="17774" y="13415"/>
                    <a:pt x="19326" y="15506"/>
                  </a:cubicBezTo>
                  <a:cubicBezTo>
                    <a:pt x="19691" y="15989"/>
                    <a:pt x="19966" y="16432"/>
                    <a:pt x="20696" y="16351"/>
                  </a:cubicBezTo>
                  <a:cubicBezTo>
                    <a:pt x="20925" y="16351"/>
                    <a:pt x="21199" y="16472"/>
                    <a:pt x="21244" y="16673"/>
                  </a:cubicBezTo>
                  <a:cubicBezTo>
                    <a:pt x="21290" y="16954"/>
                    <a:pt x="20925" y="16954"/>
                    <a:pt x="20742" y="16995"/>
                  </a:cubicBezTo>
                  <a:cubicBezTo>
                    <a:pt x="20514" y="17075"/>
                    <a:pt x="20285" y="17156"/>
                    <a:pt x="20057" y="17196"/>
                  </a:cubicBezTo>
                  <a:cubicBezTo>
                    <a:pt x="14988" y="18322"/>
                    <a:pt x="9919" y="19529"/>
                    <a:pt x="4759" y="20414"/>
                  </a:cubicBezTo>
                  <a:cubicBezTo>
                    <a:pt x="4211" y="20494"/>
                    <a:pt x="3663" y="20695"/>
                    <a:pt x="3115" y="20856"/>
                  </a:cubicBezTo>
                  <a:cubicBezTo>
                    <a:pt x="1197" y="21379"/>
                    <a:pt x="-310" y="20293"/>
                    <a:pt x="55" y="18563"/>
                  </a:cubicBezTo>
                  <a:cubicBezTo>
                    <a:pt x="466" y="16592"/>
                    <a:pt x="1060" y="14662"/>
                    <a:pt x="1608" y="12691"/>
                  </a:cubicBezTo>
                  <a:cubicBezTo>
                    <a:pt x="2110" y="10800"/>
                    <a:pt x="2613" y="8869"/>
                    <a:pt x="3115" y="6979"/>
                  </a:cubicBezTo>
                  <a:cubicBezTo>
                    <a:pt x="3115" y="6979"/>
                    <a:pt x="3115" y="6979"/>
                    <a:pt x="3115" y="6979"/>
                  </a:cubicBezTo>
                  <a:cubicBezTo>
                    <a:pt x="3481" y="6939"/>
                    <a:pt x="3252" y="6657"/>
                    <a:pt x="3298" y="6456"/>
                  </a:cubicBezTo>
                  <a:close/>
                  <a:moveTo>
                    <a:pt x="2750" y="19489"/>
                  </a:moveTo>
                  <a:cubicBezTo>
                    <a:pt x="3115" y="19489"/>
                    <a:pt x="3343" y="19489"/>
                    <a:pt x="3572" y="19448"/>
                  </a:cubicBezTo>
                  <a:cubicBezTo>
                    <a:pt x="7545" y="18684"/>
                    <a:pt x="11609" y="18322"/>
                    <a:pt x="15445" y="17115"/>
                  </a:cubicBezTo>
                  <a:cubicBezTo>
                    <a:pt x="16130" y="16914"/>
                    <a:pt x="17226" y="17035"/>
                    <a:pt x="17408" y="16512"/>
                  </a:cubicBezTo>
                  <a:cubicBezTo>
                    <a:pt x="17591" y="15909"/>
                    <a:pt x="16587" y="15466"/>
                    <a:pt x="16221" y="14903"/>
                  </a:cubicBezTo>
                  <a:cubicBezTo>
                    <a:pt x="13435" y="10680"/>
                    <a:pt x="9874" y="6858"/>
                    <a:pt x="7316" y="2192"/>
                  </a:cubicBezTo>
                  <a:cubicBezTo>
                    <a:pt x="5718" y="8105"/>
                    <a:pt x="4257" y="13777"/>
                    <a:pt x="2750" y="19489"/>
                  </a:cubicBezTo>
                  <a:close/>
                </a:path>
              </a:pathLst>
            </a:custGeom>
            <a:solidFill>
              <a:srgbClr val="AEDEE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86420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MEMPHIS">
      <a:dk1>
        <a:srgbClr val="484848"/>
      </a:dk1>
      <a:lt1>
        <a:srgbClr val="F1F9F7"/>
      </a:lt1>
      <a:dk2>
        <a:srgbClr val="484848"/>
      </a:dk2>
      <a:lt2>
        <a:srgbClr val="F1F9F7"/>
      </a:lt2>
      <a:accent1>
        <a:srgbClr val="ADDDE0"/>
      </a:accent1>
      <a:accent2>
        <a:srgbClr val="FEDC95"/>
      </a:accent2>
      <a:accent3>
        <a:srgbClr val="6BC8CB"/>
      </a:accent3>
      <a:accent4>
        <a:srgbClr val="FEBF23"/>
      </a:accent4>
      <a:accent5>
        <a:srgbClr val="FBFBFB"/>
      </a:accent5>
      <a:accent6>
        <a:srgbClr val="FD9295"/>
      </a:accent6>
      <a:hlink>
        <a:srgbClr val="FE9295"/>
      </a:hlink>
      <a:folHlink>
        <a:srgbClr val="F5F6F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7_T_PGO_MEMPHIS-16x9.pptx" id="{0D4F672E-05FD-48C0-A276-81F990B75F3E}" vid="{DB7AFE9C-3202-45C1-8B44-F1517B501994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7_T_PGO_MEMPHIS-16x9.pptx" id="{0D4F672E-05FD-48C0-A276-81F990B75F3E}" vid="{BC9429D6-3477-4F5B-B6A6-8114100F96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0147_T_PGO_MEMPHIS-16x9</Template>
  <TotalTime>276</TotalTime>
  <Words>358</Words>
  <Application>Microsoft Office PowerPoint</Application>
  <PresentationFormat>Широкоэкранный</PresentationFormat>
  <Paragraphs>67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Open Sans</vt:lpstr>
      <vt:lpstr>Times New Roman</vt:lpstr>
      <vt:lpstr>PresentationGO</vt:lpstr>
      <vt:lpstr>Designed by PresentationGO</vt:lpstr>
      <vt:lpstr>Мастер - класс «Использование синельной проволоки для развития креативного мышления у детей дошкольного возраста»</vt:lpstr>
      <vt:lpstr>Презентация PowerPoint</vt:lpstr>
      <vt:lpstr>Креативность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находка  «Развитие креативного мышления у детей старшего дошкольного возраста с использованием универсального пособия     «Запутанный мир»</dc:title>
  <dc:creator>Hector Benedi</dc:creator>
  <dc:description>© Copyright PresentationGo.com</dc:description>
  <cp:lastModifiedBy>Владимир Лукьянченко</cp:lastModifiedBy>
  <cp:revision>27</cp:revision>
  <cp:lastPrinted>2024-10-30T18:13:45Z</cp:lastPrinted>
  <dcterms:created xsi:type="dcterms:W3CDTF">2024-07-14T08:27:32Z</dcterms:created>
  <dcterms:modified xsi:type="dcterms:W3CDTF">2024-10-30T18:20:09Z</dcterms:modified>
  <cp:category>Templates</cp:category>
</cp:coreProperties>
</file>